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9.xml" ContentType="application/vnd.openxmlformats-officedocument.theme+xml"/>
  <Override PartName="/ppt/slideLayouts/slideLayout3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8" r:id="rId1"/>
    <p:sldMasterId id="2147483777" r:id="rId2"/>
    <p:sldMasterId id="2147483733" r:id="rId3"/>
    <p:sldMasterId id="2147483771" r:id="rId4"/>
    <p:sldMasterId id="2147483693" r:id="rId5"/>
    <p:sldMasterId id="2147483782" r:id="rId6"/>
    <p:sldMasterId id="2147483779" r:id="rId7"/>
    <p:sldMasterId id="2147483785" r:id="rId8"/>
    <p:sldMasterId id="2147483796" r:id="rId9"/>
    <p:sldMasterId id="2147483810" r:id="rId10"/>
  </p:sldMasterIdLst>
  <p:notesMasterIdLst>
    <p:notesMasterId r:id="rId67"/>
  </p:notesMasterIdLst>
  <p:handoutMasterIdLst>
    <p:handoutMasterId r:id="rId68"/>
  </p:handoutMasterIdLst>
  <p:sldIdLst>
    <p:sldId id="426" r:id="rId11"/>
    <p:sldId id="494" r:id="rId12"/>
    <p:sldId id="568" r:id="rId13"/>
    <p:sldId id="263" r:id="rId14"/>
    <p:sldId id="270" r:id="rId15"/>
    <p:sldId id="560" r:id="rId16"/>
    <p:sldId id="538" r:id="rId17"/>
    <p:sldId id="542" r:id="rId18"/>
    <p:sldId id="540" r:id="rId19"/>
    <p:sldId id="539" r:id="rId20"/>
    <p:sldId id="541" r:id="rId21"/>
    <p:sldId id="543" r:id="rId22"/>
    <p:sldId id="544" r:id="rId23"/>
    <p:sldId id="550" r:id="rId24"/>
    <p:sldId id="551" r:id="rId25"/>
    <p:sldId id="572" r:id="rId26"/>
    <p:sldId id="545" r:id="rId27"/>
    <p:sldId id="547" r:id="rId28"/>
    <p:sldId id="563" r:id="rId29"/>
    <p:sldId id="564" r:id="rId30"/>
    <p:sldId id="510" r:id="rId31"/>
    <p:sldId id="537" r:id="rId32"/>
    <p:sldId id="573" r:id="rId33"/>
    <p:sldId id="306" r:id="rId34"/>
    <p:sldId id="466" r:id="rId35"/>
    <p:sldId id="467" r:id="rId36"/>
    <p:sldId id="468" r:id="rId37"/>
    <p:sldId id="565" r:id="rId38"/>
    <p:sldId id="566" r:id="rId39"/>
    <p:sldId id="567" r:id="rId40"/>
    <p:sldId id="569" r:id="rId41"/>
    <p:sldId id="571" r:id="rId42"/>
    <p:sldId id="505" r:id="rId43"/>
    <p:sldId id="580" r:id="rId44"/>
    <p:sldId id="557" r:id="rId45"/>
    <p:sldId id="554" r:id="rId46"/>
    <p:sldId id="552" r:id="rId47"/>
    <p:sldId id="558" r:id="rId48"/>
    <p:sldId id="562" r:id="rId49"/>
    <p:sldId id="575" r:id="rId50"/>
    <p:sldId id="576" r:id="rId51"/>
    <p:sldId id="574" r:id="rId52"/>
    <p:sldId id="581" r:id="rId53"/>
    <p:sldId id="556" r:id="rId54"/>
    <p:sldId id="260" r:id="rId55"/>
    <p:sldId id="413" r:id="rId56"/>
    <p:sldId id="316" r:id="rId57"/>
    <p:sldId id="578" r:id="rId58"/>
    <p:sldId id="411" r:id="rId59"/>
    <p:sldId id="559" r:id="rId60"/>
    <p:sldId id="431" r:id="rId61"/>
    <p:sldId id="579" r:id="rId62"/>
    <p:sldId id="546" r:id="rId63"/>
    <p:sldId id="582" r:id="rId64"/>
    <p:sldId id="583" r:id="rId65"/>
    <p:sldId id="269" r:id="rId6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1C2B7D-954F-3E11-007F-8DAD1A4132B3}" name="Carolina Orrite" initials="CO" userId="S::c.orrite@bdrdiagnostics.com::194b753a-e2c9-4a99-8ab5-7a4e74e3b8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DDFD8"/>
    <a:srgbClr val="6488A3"/>
    <a:srgbClr val="7030A0"/>
    <a:srgbClr val="8C2412"/>
    <a:srgbClr val="FDE5CB"/>
    <a:srgbClr val="FABF7E"/>
    <a:srgbClr val="FFA519"/>
    <a:srgbClr val="FFF6E2"/>
    <a:srgbClr val="F99C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85793" autoAdjust="0"/>
  </p:normalViewPr>
  <p:slideViewPr>
    <p:cSldViewPr snapToGrid="0" snapToObjects="1">
      <p:cViewPr varScale="1">
        <p:scale>
          <a:sx n="114" d="100"/>
          <a:sy n="114" d="100"/>
        </p:scale>
        <p:origin x="288" y="90"/>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 d="1"/>
        <a:sy n="1" d="1"/>
      </p:scale>
      <p:origin x="0" y="0"/>
    </p:cViewPr>
  </p:notesTextViewPr>
  <p:notesViewPr>
    <p:cSldViewPr snapToGrid="0" snapToObjects="1">
      <p:cViewPr varScale="1">
        <p:scale>
          <a:sx n="122" d="100"/>
          <a:sy n="122" d="100"/>
        </p:scale>
        <p:origin x="5000"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theme" Target="theme/theme1.xml"/></Relationships>
</file>

<file path=ppt/_rels/viewProps.xml.rels><?xml version="1.0" encoding="UTF-8" standalone="yes"?>
<Relationships xmlns="http://schemas.openxmlformats.org/package/2006/relationships"><Relationship Id="rId8" Type="http://schemas.openxmlformats.org/officeDocument/2006/relationships/slide" Target="slides/slide43.xml"/><Relationship Id="rId3" Type="http://schemas.openxmlformats.org/officeDocument/2006/relationships/slide" Target="slides/slide6.xml"/><Relationship Id="rId7" Type="http://schemas.openxmlformats.org/officeDocument/2006/relationships/slide" Target="slides/slide34.xml"/><Relationship Id="rId2" Type="http://schemas.openxmlformats.org/officeDocument/2006/relationships/slide" Target="slides/slide3.xml"/><Relationship Id="rId1" Type="http://schemas.openxmlformats.org/officeDocument/2006/relationships/slide" Target="slides/slide1.xml"/><Relationship Id="rId6" Type="http://schemas.openxmlformats.org/officeDocument/2006/relationships/slide" Target="slides/slide33.xml"/><Relationship Id="rId5" Type="http://schemas.openxmlformats.org/officeDocument/2006/relationships/slide" Target="slides/slide20.xml"/><Relationship Id="rId10" Type="http://schemas.openxmlformats.org/officeDocument/2006/relationships/slide" Target="slides/slide55.xml"/><Relationship Id="rId4" Type="http://schemas.openxmlformats.org/officeDocument/2006/relationships/slide" Target="slides/slide16.xml"/><Relationship Id="rId9"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8B4A33-9F13-404B-BFD7-DDB0D6F1A332}" type="doc">
      <dgm:prSet loTypeId="urn:microsoft.com/office/officeart/2005/8/layout/gear1" loCatId="process" qsTypeId="urn:microsoft.com/office/officeart/2005/8/quickstyle/simple1" qsCatId="simple" csTypeId="urn:microsoft.com/office/officeart/2005/8/colors/accent1_2" csCatId="accent1" phldr="1"/>
      <dgm:spPr/>
    </dgm:pt>
    <dgm:pt modelId="{FB88371B-3D40-4BDA-B382-78819BE1B1C2}" type="pres">
      <dgm:prSet presAssocID="{618B4A33-9F13-404B-BFD7-DDB0D6F1A332}" presName="composite" presStyleCnt="0">
        <dgm:presLayoutVars>
          <dgm:chMax val="3"/>
          <dgm:animLvl val="lvl"/>
          <dgm:resizeHandles val="exact"/>
        </dgm:presLayoutVars>
      </dgm:prSet>
      <dgm:spPr/>
    </dgm:pt>
  </dgm:ptLst>
  <dgm:cxnLst>
    <dgm:cxn modelId="{E83D8EEA-F471-48E6-AD37-39424B39BE0D}" type="presOf" srcId="{618B4A33-9F13-404B-BFD7-DDB0D6F1A332}" destId="{FB88371B-3D40-4BDA-B382-78819BE1B1C2}" srcOrd="0"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2E0207-4B8A-499E-AAA3-E04B91150C47}" type="doc">
      <dgm:prSet loTypeId="urn:microsoft.com/office/officeart/2008/layout/AlternatingHexagons" loCatId="list" qsTypeId="urn:microsoft.com/office/officeart/2005/8/quickstyle/simple1" qsCatId="simple" csTypeId="urn:microsoft.com/office/officeart/2005/8/colors/accent6_1" csCatId="accent6" phldr="1"/>
      <dgm:spPr/>
      <dgm:t>
        <a:bodyPr/>
        <a:lstStyle/>
        <a:p>
          <a:endParaRPr lang="en-GB"/>
        </a:p>
      </dgm:t>
    </dgm:pt>
    <dgm:pt modelId="{D2171BC6-F29E-4522-AE71-073F4A2B3E5B}">
      <dgm:prSet phldrT="[Texto]" custT="1"/>
      <dgm:spPr>
        <a:xfrm rot="5400000">
          <a:off x="1914388" y="1148327"/>
          <a:ext cx="1257315" cy="1093864"/>
        </a:xfrm>
        <a:prstGeom prst="hexagon">
          <a:avLst>
            <a:gd name="adj" fmla="val 25000"/>
            <a:gd name="vf" fmla="val 115470"/>
          </a:avLst>
        </a:prstGeom>
        <a:solidFill>
          <a:srgbClr val="FABF7E"/>
        </a:solidFill>
        <a:ln>
          <a:solidFill>
            <a:srgbClr val="000000"/>
          </a:solidFill>
        </a:ln>
      </dgm:spPr>
      <dgm:t>
        <a:bodyPr/>
        <a:lstStyle/>
        <a:p>
          <a:endParaRPr lang="en-GB" sz="1200" dirty="0">
            <a:solidFill>
              <a:srgbClr val="000000"/>
            </a:solidFill>
            <a:latin typeface="Raleway" panose="020B0503030101060003" pitchFamily="34" charset="0"/>
            <a:ea typeface="+mn-ea"/>
            <a:cs typeface="+mn-cs"/>
          </a:endParaRPr>
        </a:p>
      </dgm:t>
    </dgm:pt>
    <dgm:pt modelId="{BBAD2331-1D05-40E9-BF9E-DB7A4DA5D182}" type="parTrans" cxnId="{11B37D17-8F82-4057-B70A-73E040E5EE33}">
      <dgm:prSet/>
      <dgm:spPr/>
      <dgm:t>
        <a:bodyPr/>
        <a:lstStyle/>
        <a:p>
          <a:endParaRPr lang="en-GB"/>
        </a:p>
      </dgm:t>
    </dgm:pt>
    <dgm:pt modelId="{4787E15A-14B4-47F0-A612-C7B43DBEFCC3}" type="sibTrans" cxnId="{11B37D17-8F82-4057-B70A-73E040E5EE33}">
      <dgm:prSet/>
      <dgm:spPr>
        <a:xfrm rot="5400000">
          <a:off x="733014" y="1148327"/>
          <a:ext cx="1257315" cy="1093864"/>
        </a:xfrm>
        <a:prstGeom prst="hexagon">
          <a:avLst>
            <a:gd name="adj" fmla="val 25000"/>
            <a:gd name="vf" fmla="val 115470"/>
          </a:avLst>
        </a:prstGeom>
        <a:solidFill>
          <a:srgbClr val="FDE5CB"/>
        </a:solidFill>
        <a:ln>
          <a:solidFill>
            <a:srgbClr val="000000"/>
          </a:solidFill>
        </a:ln>
      </dgm:spPr>
      <dgm:t>
        <a:bodyPr/>
        <a:lstStyle/>
        <a:p>
          <a:endParaRPr lang="en-GB">
            <a:solidFill>
              <a:sysClr val="window" lastClr="FFFFFF"/>
            </a:solidFill>
            <a:latin typeface="Calibri" panose="020F0502020204030204"/>
            <a:ea typeface="+mn-ea"/>
            <a:cs typeface="+mn-cs"/>
          </a:endParaRPr>
        </a:p>
      </dgm:t>
    </dgm:pt>
    <dgm:pt modelId="{25E8707E-9BCC-441D-ADF4-BB2957B3E091}">
      <dgm:prSet phldrT="[Texto]" custT="1"/>
      <dgm:spPr>
        <a:xfrm rot="5400000">
          <a:off x="1321438" y="2215536"/>
          <a:ext cx="1257315" cy="1093864"/>
        </a:xfrm>
        <a:prstGeom prst="hexagon">
          <a:avLst>
            <a:gd name="adj" fmla="val 25000"/>
            <a:gd name="vf" fmla="val 115470"/>
          </a:avLst>
        </a:prstGeom>
        <a:solidFill>
          <a:srgbClr val="FFF6E2"/>
        </a:solidFill>
        <a:ln>
          <a:solidFill>
            <a:srgbClr val="000000"/>
          </a:solidFill>
        </a:ln>
      </dgm:spPr>
      <dgm:t>
        <a:bodyPr/>
        <a:lstStyle/>
        <a:p>
          <a:r>
            <a:rPr lang="en-GB" sz="1200" dirty="0">
              <a:solidFill>
                <a:srgbClr val="000000"/>
              </a:solidFill>
              <a:latin typeface="Raleway" panose="020B0503030101060003" pitchFamily="34" charset="0"/>
              <a:ea typeface="+mn-ea"/>
              <a:cs typeface="+mn-cs"/>
            </a:rPr>
            <a:t>Narrow face</a:t>
          </a:r>
        </a:p>
      </dgm:t>
    </dgm:pt>
    <dgm:pt modelId="{EEEA4970-953C-48FC-B72C-3F58DA1F4E87}" type="parTrans" cxnId="{91A9FC09-5A09-4EB0-BC88-C51DA978404D}">
      <dgm:prSet/>
      <dgm:spPr/>
      <dgm:t>
        <a:bodyPr/>
        <a:lstStyle/>
        <a:p>
          <a:endParaRPr lang="en-GB"/>
        </a:p>
      </dgm:t>
    </dgm:pt>
    <dgm:pt modelId="{62011A01-92DC-4F53-9E86-0DE84B7C11C3}" type="sibTrans" cxnId="{91A9FC09-5A09-4EB0-BC88-C51DA978404D}">
      <dgm:prSet/>
      <dgm:spPr>
        <a:xfrm rot="5400000">
          <a:off x="2502811" y="2215536"/>
          <a:ext cx="1257315" cy="1093864"/>
        </a:xfrm>
        <a:prstGeom prst="hexagon">
          <a:avLst>
            <a:gd name="adj" fmla="val 25000"/>
            <a:gd name="vf" fmla="val 115470"/>
          </a:avLst>
        </a:prstGeom>
        <a:solidFill>
          <a:srgbClr val="FDE5CB"/>
        </a:solidFill>
        <a:ln>
          <a:solidFill>
            <a:srgbClr val="000000"/>
          </a:solidFill>
        </a:ln>
      </dgm:spPr>
      <dgm:t>
        <a:bodyPr/>
        <a:lstStyle/>
        <a:p>
          <a:endParaRPr lang="en-GB">
            <a:solidFill>
              <a:sysClr val="window" lastClr="FFFFFF"/>
            </a:solidFill>
            <a:latin typeface="Calibri" panose="020F0502020204030204"/>
            <a:ea typeface="+mn-ea"/>
            <a:cs typeface="+mn-cs"/>
          </a:endParaRPr>
        </a:p>
      </dgm:t>
    </dgm:pt>
    <dgm:pt modelId="{5D19BC8A-F68D-4A6C-AC66-535471E48A3D}">
      <dgm:prSet phldrT="[Texto]" custT="1"/>
      <dgm:spPr>
        <a:xfrm rot="5400000">
          <a:off x="1914388" y="3282746"/>
          <a:ext cx="1257315" cy="1093864"/>
        </a:xfrm>
        <a:prstGeom prst="hexagon">
          <a:avLst>
            <a:gd name="adj" fmla="val 25000"/>
            <a:gd name="vf" fmla="val 115470"/>
          </a:avLst>
        </a:prstGeom>
        <a:solidFill>
          <a:srgbClr val="FABF7E"/>
        </a:solidFill>
        <a:ln>
          <a:solidFill>
            <a:srgbClr val="000000"/>
          </a:solidFill>
        </a:ln>
      </dgm:spPr>
      <dgm:t>
        <a:bodyPr/>
        <a:lstStyle/>
        <a:p>
          <a:r>
            <a:rPr lang="en-GB" sz="1200" dirty="0">
              <a:solidFill>
                <a:srgbClr val="000000"/>
              </a:solidFill>
              <a:latin typeface="Raleway" panose="020B0503030101060003" pitchFamily="34" charset="0"/>
              <a:ea typeface="+mn-ea"/>
              <a:cs typeface="+mn-cs"/>
            </a:rPr>
            <a:t>Articular flexibility</a:t>
          </a:r>
        </a:p>
      </dgm:t>
    </dgm:pt>
    <dgm:pt modelId="{67A1D5DB-08D3-4FE9-874E-5B0AC7E6669A}" type="parTrans" cxnId="{FEC526F1-C5AC-4883-B0A0-A21A8E4B7F53}">
      <dgm:prSet/>
      <dgm:spPr/>
      <dgm:t>
        <a:bodyPr/>
        <a:lstStyle/>
        <a:p>
          <a:endParaRPr lang="en-GB"/>
        </a:p>
      </dgm:t>
    </dgm:pt>
    <dgm:pt modelId="{647C7220-D28E-4B28-B4E0-C49272131EA3}" type="sibTrans" cxnId="{FEC526F1-C5AC-4883-B0A0-A21A8E4B7F53}">
      <dgm:prSet/>
      <dgm:spPr>
        <a:xfrm rot="5400000">
          <a:off x="733014" y="3282746"/>
          <a:ext cx="1257315" cy="1093864"/>
        </a:xfrm>
        <a:prstGeom prst="hexagon">
          <a:avLst>
            <a:gd name="adj" fmla="val 25000"/>
            <a:gd name="vf" fmla="val 115470"/>
          </a:avLst>
        </a:prstGeom>
        <a:solidFill>
          <a:srgbClr val="FDE5CB"/>
        </a:solidFill>
        <a:ln>
          <a:solidFill>
            <a:srgbClr val="000000"/>
          </a:solidFill>
        </a:ln>
      </dgm:spPr>
      <dgm:t>
        <a:bodyPr/>
        <a:lstStyle/>
        <a:p>
          <a:endParaRPr lang="en-GB">
            <a:solidFill>
              <a:sysClr val="window" lastClr="FFFFFF"/>
            </a:solidFill>
            <a:latin typeface="Calibri" panose="020F0502020204030204"/>
            <a:ea typeface="+mn-ea"/>
            <a:cs typeface="+mn-cs"/>
          </a:endParaRPr>
        </a:p>
      </dgm:t>
    </dgm:pt>
    <dgm:pt modelId="{E0985971-F726-44C8-B472-9C143A5BCFFA}" type="pres">
      <dgm:prSet presAssocID="{972E0207-4B8A-499E-AAA3-E04B91150C47}" presName="Name0" presStyleCnt="0">
        <dgm:presLayoutVars>
          <dgm:chMax/>
          <dgm:chPref/>
          <dgm:dir/>
          <dgm:animLvl val="lvl"/>
        </dgm:presLayoutVars>
      </dgm:prSet>
      <dgm:spPr/>
    </dgm:pt>
    <dgm:pt modelId="{6C9E6374-CE06-4099-9B1B-8DABEC14D539}" type="pres">
      <dgm:prSet presAssocID="{D2171BC6-F29E-4522-AE71-073F4A2B3E5B}" presName="composite" presStyleCnt="0"/>
      <dgm:spPr/>
    </dgm:pt>
    <dgm:pt modelId="{598DE52A-50A8-4687-8958-1006D04FD481}" type="pres">
      <dgm:prSet presAssocID="{D2171BC6-F29E-4522-AE71-073F4A2B3E5B}" presName="Parent1" presStyleLbl="node1" presStyleIdx="0" presStyleCnt="6" custLinFactNeighborX="1488" custLinFactNeighborY="-842">
        <dgm:presLayoutVars>
          <dgm:chMax val="1"/>
          <dgm:chPref val="1"/>
          <dgm:bulletEnabled val="1"/>
        </dgm:presLayoutVars>
      </dgm:prSet>
      <dgm:spPr/>
    </dgm:pt>
    <dgm:pt modelId="{97D53556-FDFB-4331-9CE6-4C8F991A7532}" type="pres">
      <dgm:prSet presAssocID="{D2171BC6-F29E-4522-AE71-073F4A2B3E5B}" presName="Childtext1" presStyleLbl="revTx" presStyleIdx="0" presStyleCnt="3">
        <dgm:presLayoutVars>
          <dgm:chMax val="0"/>
          <dgm:chPref val="0"/>
          <dgm:bulletEnabled val="1"/>
        </dgm:presLayoutVars>
      </dgm:prSet>
      <dgm:spPr>
        <a:xfrm>
          <a:off x="3123171" y="1318065"/>
          <a:ext cx="1403163" cy="754389"/>
        </a:xfrm>
        <a:prstGeom prst="rect">
          <a:avLst/>
        </a:prstGeom>
      </dgm:spPr>
    </dgm:pt>
    <dgm:pt modelId="{F4416CF9-8C8D-48E5-A655-D1994F152AA9}" type="pres">
      <dgm:prSet presAssocID="{D2171BC6-F29E-4522-AE71-073F4A2B3E5B}" presName="BalanceSpacing" presStyleCnt="0"/>
      <dgm:spPr/>
    </dgm:pt>
    <dgm:pt modelId="{03F42E07-6254-4902-9F82-34D58961EB46}" type="pres">
      <dgm:prSet presAssocID="{D2171BC6-F29E-4522-AE71-073F4A2B3E5B}" presName="BalanceSpacing1" presStyleCnt="0"/>
      <dgm:spPr/>
    </dgm:pt>
    <dgm:pt modelId="{F8B2B4D8-7946-49AA-B8C6-324326436F19}" type="pres">
      <dgm:prSet presAssocID="{4787E15A-14B4-47F0-A612-C7B43DBEFCC3}" presName="Accent1Text" presStyleLbl="node1" presStyleIdx="1" presStyleCnt="6" custLinFactNeighborX="787" custLinFactNeighborY="84"/>
      <dgm:spPr/>
    </dgm:pt>
    <dgm:pt modelId="{2E01F0A1-4806-4584-B72F-167AAD3282AB}" type="pres">
      <dgm:prSet presAssocID="{4787E15A-14B4-47F0-A612-C7B43DBEFCC3}" presName="spaceBetweenRectangles" presStyleCnt="0"/>
      <dgm:spPr/>
    </dgm:pt>
    <dgm:pt modelId="{B3F83FEB-979E-4DC4-9DE6-942E8FAA4CAC}" type="pres">
      <dgm:prSet presAssocID="{25E8707E-9BCC-441D-ADF4-BB2957B3E091}" presName="composite" presStyleCnt="0"/>
      <dgm:spPr/>
    </dgm:pt>
    <dgm:pt modelId="{7BD5F7B6-A1EC-4078-BCA2-406046B7F838}" type="pres">
      <dgm:prSet presAssocID="{25E8707E-9BCC-441D-ADF4-BB2957B3E091}" presName="Parent1" presStyleLbl="node1" presStyleIdx="2" presStyleCnt="6" custLinFactNeighborX="501" custLinFactNeighborY="0">
        <dgm:presLayoutVars>
          <dgm:chMax val="1"/>
          <dgm:chPref val="1"/>
          <dgm:bulletEnabled val="1"/>
        </dgm:presLayoutVars>
      </dgm:prSet>
      <dgm:spPr/>
    </dgm:pt>
    <dgm:pt modelId="{C65C97FB-3E65-48EB-A360-B6E02A7D4848}" type="pres">
      <dgm:prSet presAssocID="{25E8707E-9BCC-441D-ADF4-BB2957B3E091}" presName="Childtext1" presStyleLbl="revTx" presStyleIdx="1" presStyleCnt="3">
        <dgm:presLayoutVars>
          <dgm:chMax val="0"/>
          <dgm:chPref val="0"/>
          <dgm:bulletEnabled val="1"/>
        </dgm:presLayoutVars>
      </dgm:prSet>
      <dgm:spPr>
        <a:xfrm>
          <a:off x="0" y="2385274"/>
          <a:ext cx="1357900" cy="754389"/>
        </a:xfrm>
        <a:prstGeom prst="rect">
          <a:avLst/>
        </a:prstGeom>
      </dgm:spPr>
    </dgm:pt>
    <dgm:pt modelId="{EF6B8670-0380-4BC2-8E75-5D999D288FD2}" type="pres">
      <dgm:prSet presAssocID="{25E8707E-9BCC-441D-ADF4-BB2957B3E091}" presName="BalanceSpacing" presStyleCnt="0"/>
      <dgm:spPr/>
    </dgm:pt>
    <dgm:pt modelId="{2AFEDC08-C1B6-4DF4-ACA8-83CB568683CD}" type="pres">
      <dgm:prSet presAssocID="{25E8707E-9BCC-441D-ADF4-BB2957B3E091}" presName="BalanceSpacing1" presStyleCnt="0"/>
      <dgm:spPr/>
    </dgm:pt>
    <dgm:pt modelId="{011A632B-90F7-423B-AA1F-B83B84C34A66}" type="pres">
      <dgm:prSet presAssocID="{62011A01-92DC-4F53-9E86-0DE84B7C11C3}" presName="Accent1Text" presStyleLbl="node1" presStyleIdx="3" presStyleCnt="6" custLinFactNeighborX="820" custLinFactNeighborY="0"/>
      <dgm:spPr/>
    </dgm:pt>
    <dgm:pt modelId="{0AAC966C-CA8B-43DD-9B53-D238EAD2E208}" type="pres">
      <dgm:prSet presAssocID="{62011A01-92DC-4F53-9E86-0DE84B7C11C3}" presName="spaceBetweenRectangles" presStyleCnt="0"/>
      <dgm:spPr/>
    </dgm:pt>
    <dgm:pt modelId="{6D652A8B-2956-4C9C-AF5D-9AD671B65CB2}" type="pres">
      <dgm:prSet presAssocID="{5D19BC8A-F68D-4A6C-AC66-535471E48A3D}" presName="composite" presStyleCnt="0"/>
      <dgm:spPr/>
    </dgm:pt>
    <dgm:pt modelId="{F8268446-A6EC-4B69-B311-839A76FB015D}" type="pres">
      <dgm:prSet presAssocID="{5D19BC8A-F68D-4A6C-AC66-535471E48A3D}" presName="Parent1" presStyleLbl="node1" presStyleIdx="4" presStyleCnt="6" custLinFactNeighborY="0">
        <dgm:presLayoutVars>
          <dgm:chMax val="1"/>
          <dgm:chPref val="1"/>
          <dgm:bulletEnabled val="1"/>
        </dgm:presLayoutVars>
      </dgm:prSet>
      <dgm:spPr/>
    </dgm:pt>
    <dgm:pt modelId="{A47D55C3-977B-44B3-8E77-8D81C48D4BF0}" type="pres">
      <dgm:prSet presAssocID="{5D19BC8A-F68D-4A6C-AC66-535471E48A3D}" presName="Childtext1" presStyleLbl="revTx" presStyleIdx="2" presStyleCnt="3">
        <dgm:presLayoutVars>
          <dgm:chMax val="0"/>
          <dgm:chPref val="0"/>
          <dgm:bulletEnabled val="1"/>
        </dgm:presLayoutVars>
      </dgm:prSet>
      <dgm:spPr>
        <a:xfrm>
          <a:off x="3123171" y="3452483"/>
          <a:ext cx="1403163" cy="754389"/>
        </a:xfrm>
        <a:prstGeom prst="rect">
          <a:avLst/>
        </a:prstGeom>
      </dgm:spPr>
    </dgm:pt>
    <dgm:pt modelId="{534A9EEC-4FB3-4C08-B486-9ADF05DD8173}" type="pres">
      <dgm:prSet presAssocID="{5D19BC8A-F68D-4A6C-AC66-535471E48A3D}" presName="BalanceSpacing" presStyleCnt="0"/>
      <dgm:spPr/>
    </dgm:pt>
    <dgm:pt modelId="{E2364584-29D2-40B2-82B1-5E63EB6C2789}" type="pres">
      <dgm:prSet presAssocID="{5D19BC8A-F68D-4A6C-AC66-535471E48A3D}" presName="BalanceSpacing1" presStyleCnt="0"/>
      <dgm:spPr/>
    </dgm:pt>
    <dgm:pt modelId="{5725CFA7-8111-47AE-942B-E0DA74C20B37}" type="pres">
      <dgm:prSet presAssocID="{647C7220-D28E-4B28-B4E0-C49272131EA3}" presName="Accent1Text" presStyleLbl="node1" presStyleIdx="5" presStyleCnt="6" custLinFactNeighborY="0"/>
      <dgm:spPr/>
    </dgm:pt>
  </dgm:ptLst>
  <dgm:cxnLst>
    <dgm:cxn modelId="{BD91EA03-8E71-45EC-8D71-D42AE7002CB2}" type="presOf" srcId="{972E0207-4B8A-499E-AAA3-E04B91150C47}" destId="{E0985971-F726-44C8-B472-9C143A5BCFFA}" srcOrd="0" destOrd="0" presId="urn:microsoft.com/office/officeart/2008/layout/AlternatingHexagons"/>
    <dgm:cxn modelId="{91A9FC09-5A09-4EB0-BC88-C51DA978404D}" srcId="{972E0207-4B8A-499E-AAA3-E04B91150C47}" destId="{25E8707E-9BCC-441D-ADF4-BB2957B3E091}" srcOrd="1" destOrd="0" parTransId="{EEEA4970-953C-48FC-B72C-3F58DA1F4E87}" sibTransId="{62011A01-92DC-4F53-9E86-0DE84B7C11C3}"/>
    <dgm:cxn modelId="{11B37D17-8F82-4057-B70A-73E040E5EE33}" srcId="{972E0207-4B8A-499E-AAA3-E04B91150C47}" destId="{D2171BC6-F29E-4522-AE71-073F4A2B3E5B}" srcOrd="0" destOrd="0" parTransId="{BBAD2331-1D05-40E9-BF9E-DB7A4DA5D182}" sibTransId="{4787E15A-14B4-47F0-A612-C7B43DBEFCC3}"/>
    <dgm:cxn modelId="{FF8A3B2B-2456-4A89-8636-3EC39334A32D}" type="presOf" srcId="{5D19BC8A-F68D-4A6C-AC66-535471E48A3D}" destId="{F8268446-A6EC-4B69-B311-839A76FB015D}" srcOrd="0" destOrd="0" presId="urn:microsoft.com/office/officeart/2008/layout/AlternatingHexagons"/>
    <dgm:cxn modelId="{565A6C84-C1B0-4215-A81C-530B664DD4DF}" type="presOf" srcId="{D2171BC6-F29E-4522-AE71-073F4A2B3E5B}" destId="{598DE52A-50A8-4687-8958-1006D04FD481}" srcOrd="0" destOrd="0" presId="urn:microsoft.com/office/officeart/2008/layout/AlternatingHexagons"/>
    <dgm:cxn modelId="{8DDE1893-B7EA-4676-B679-C2700314A0C8}" type="presOf" srcId="{4787E15A-14B4-47F0-A612-C7B43DBEFCC3}" destId="{F8B2B4D8-7946-49AA-B8C6-324326436F19}" srcOrd="0" destOrd="0" presId="urn:microsoft.com/office/officeart/2008/layout/AlternatingHexagons"/>
    <dgm:cxn modelId="{6A7CE99B-7F9F-479F-94D7-675A932E4E88}" type="presOf" srcId="{62011A01-92DC-4F53-9E86-0DE84B7C11C3}" destId="{011A632B-90F7-423B-AA1F-B83B84C34A66}" srcOrd="0" destOrd="0" presId="urn:microsoft.com/office/officeart/2008/layout/AlternatingHexagons"/>
    <dgm:cxn modelId="{8FE72CA5-8CAE-4971-9790-C9628EBBDB40}" type="presOf" srcId="{25E8707E-9BCC-441D-ADF4-BB2957B3E091}" destId="{7BD5F7B6-A1EC-4078-BCA2-406046B7F838}" srcOrd="0" destOrd="0" presId="urn:microsoft.com/office/officeart/2008/layout/AlternatingHexagons"/>
    <dgm:cxn modelId="{7F1490CD-43DA-4FC3-A26F-CACBBE677892}" type="presOf" srcId="{647C7220-D28E-4B28-B4E0-C49272131EA3}" destId="{5725CFA7-8111-47AE-942B-E0DA74C20B37}" srcOrd="0" destOrd="0" presId="urn:microsoft.com/office/officeart/2008/layout/AlternatingHexagons"/>
    <dgm:cxn modelId="{FEC526F1-C5AC-4883-B0A0-A21A8E4B7F53}" srcId="{972E0207-4B8A-499E-AAA3-E04B91150C47}" destId="{5D19BC8A-F68D-4A6C-AC66-535471E48A3D}" srcOrd="2" destOrd="0" parTransId="{67A1D5DB-08D3-4FE9-874E-5B0AC7E6669A}" sibTransId="{647C7220-D28E-4B28-B4E0-C49272131EA3}"/>
    <dgm:cxn modelId="{317766BF-A8FE-4A15-9423-C3834D15443F}" type="presParOf" srcId="{E0985971-F726-44C8-B472-9C143A5BCFFA}" destId="{6C9E6374-CE06-4099-9B1B-8DABEC14D539}" srcOrd="0" destOrd="0" presId="urn:microsoft.com/office/officeart/2008/layout/AlternatingHexagons"/>
    <dgm:cxn modelId="{D5A591DD-C87E-4D4E-9F35-A61DB6AB8F2B}" type="presParOf" srcId="{6C9E6374-CE06-4099-9B1B-8DABEC14D539}" destId="{598DE52A-50A8-4687-8958-1006D04FD481}" srcOrd="0" destOrd="0" presId="urn:microsoft.com/office/officeart/2008/layout/AlternatingHexagons"/>
    <dgm:cxn modelId="{FF2B970A-1D91-4894-9B6A-396C83155F4A}" type="presParOf" srcId="{6C9E6374-CE06-4099-9B1B-8DABEC14D539}" destId="{97D53556-FDFB-4331-9CE6-4C8F991A7532}" srcOrd="1" destOrd="0" presId="urn:microsoft.com/office/officeart/2008/layout/AlternatingHexagons"/>
    <dgm:cxn modelId="{FDABFB0F-3AFB-458C-8A6F-0BC9F55E3DF2}" type="presParOf" srcId="{6C9E6374-CE06-4099-9B1B-8DABEC14D539}" destId="{F4416CF9-8C8D-48E5-A655-D1994F152AA9}" srcOrd="2" destOrd="0" presId="urn:microsoft.com/office/officeart/2008/layout/AlternatingHexagons"/>
    <dgm:cxn modelId="{56706227-96CF-451D-8944-A6C4CFB7498D}" type="presParOf" srcId="{6C9E6374-CE06-4099-9B1B-8DABEC14D539}" destId="{03F42E07-6254-4902-9F82-34D58961EB46}" srcOrd="3" destOrd="0" presId="urn:microsoft.com/office/officeart/2008/layout/AlternatingHexagons"/>
    <dgm:cxn modelId="{96CFBBCC-6976-44E7-B629-92103694618C}" type="presParOf" srcId="{6C9E6374-CE06-4099-9B1B-8DABEC14D539}" destId="{F8B2B4D8-7946-49AA-B8C6-324326436F19}" srcOrd="4" destOrd="0" presId="urn:microsoft.com/office/officeart/2008/layout/AlternatingHexagons"/>
    <dgm:cxn modelId="{E06B6227-049A-4F19-9162-13EEA74ECA4A}" type="presParOf" srcId="{E0985971-F726-44C8-B472-9C143A5BCFFA}" destId="{2E01F0A1-4806-4584-B72F-167AAD3282AB}" srcOrd="1" destOrd="0" presId="urn:microsoft.com/office/officeart/2008/layout/AlternatingHexagons"/>
    <dgm:cxn modelId="{0E1EB7F1-19AF-4ECD-899A-CB88FC8D6570}" type="presParOf" srcId="{E0985971-F726-44C8-B472-9C143A5BCFFA}" destId="{B3F83FEB-979E-4DC4-9DE6-942E8FAA4CAC}" srcOrd="2" destOrd="0" presId="urn:microsoft.com/office/officeart/2008/layout/AlternatingHexagons"/>
    <dgm:cxn modelId="{0C48DEC3-8E50-4C7F-AFF2-E6F479D76F9A}" type="presParOf" srcId="{B3F83FEB-979E-4DC4-9DE6-942E8FAA4CAC}" destId="{7BD5F7B6-A1EC-4078-BCA2-406046B7F838}" srcOrd="0" destOrd="0" presId="urn:microsoft.com/office/officeart/2008/layout/AlternatingHexagons"/>
    <dgm:cxn modelId="{2BF7F5A0-7842-4E2C-92AC-08593B5D5717}" type="presParOf" srcId="{B3F83FEB-979E-4DC4-9DE6-942E8FAA4CAC}" destId="{C65C97FB-3E65-48EB-A360-B6E02A7D4848}" srcOrd="1" destOrd="0" presId="urn:microsoft.com/office/officeart/2008/layout/AlternatingHexagons"/>
    <dgm:cxn modelId="{20EA3032-21B3-453B-9AF0-2057CBBD861A}" type="presParOf" srcId="{B3F83FEB-979E-4DC4-9DE6-942E8FAA4CAC}" destId="{EF6B8670-0380-4BC2-8E75-5D999D288FD2}" srcOrd="2" destOrd="0" presId="urn:microsoft.com/office/officeart/2008/layout/AlternatingHexagons"/>
    <dgm:cxn modelId="{CEB027AA-1E0D-4E62-A8F0-638C3A83A6C1}" type="presParOf" srcId="{B3F83FEB-979E-4DC4-9DE6-942E8FAA4CAC}" destId="{2AFEDC08-C1B6-4DF4-ACA8-83CB568683CD}" srcOrd="3" destOrd="0" presId="urn:microsoft.com/office/officeart/2008/layout/AlternatingHexagons"/>
    <dgm:cxn modelId="{1E985FE3-24FB-4B5E-8209-E087D2FE17C6}" type="presParOf" srcId="{B3F83FEB-979E-4DC4-9DE6-942E8FAA4CAC}" destId="{011A632B-90F7-423B-AA1F-B83B84C34A66}" srcOrd="4" destOrd="0" presId="urn:microsoft.com/office/officeart/2008/layout/AlternatingHexagons"/>
    <dgm:cxn modelId="{65BC5997-33C0-49CD-96F4-B3936893CAF9}" type="presParOf" srcId="{E0985971-F726-44C8-B472-9C143A5BCFFA}" destId="{0AAC966C-CA8B-43DD-9B53-D238EAD2E208}" srcOrd="3" destOrd="0" presId="urn:microsoft.com/office/officeart/2008/layout/AlternatingHexagons"/>
    <dgm:cxn modelId="{505FD346-180D-4FC6-8CB9-99D5C84C900C}" type="presParOf" srcId="{E0985971-F726-44C8-B472-9C143A5BCFFA}" destId="{6D652A8B-2956-4C9C-AF5D-9AD671B65CB2}" srcOrd="4" destOrd="0" presId="urn:microsoft.com/office/officeart/2008/layout/AlternatingHexagons"/>
    <dgm:cxn modelId="{ECD23736-1043-4927-B29E-D66B0255E0CD}" type="presParOf" srcId="{6D652A8B-2956-4C9C-AF5D-9AD671B65CB2}" destId="{F8268446-A6EC-4B69-B311-839A76FB015D}" srcOrd="0" destOrd="0" presId="urn:microsoft.com/office/officeart/2008/layout/AlternatingHexagons"/>
    <dgm:cxn modelId="{C1AB99E8-6BB0-44AB-A231-3BDC403FCD27}" type="presParOf" srcId="{6D652A8B-2956-4C9C-AF5D-9AD671B65CB2}" destId="{A47D55C3-977B-44B3-8E77-8D81C48D4BF0}" srcOrd="1" destOrd="0" presId="urn:microsoft.com/office/officeart/2008/layout/AlternatingHexagons"/>
    <dgm:cxn modelId="{66731C97-12DB-456E-853E-141CBDFE3BC0}" type="presParOf" srcId="{6D652A8B-2956-4C9C-AF5D-9AD671B65CB2}" destId="{534A9EEC-4FB3-4C08-B486-9ADF05DD8173}" srcOrd="2" destOrd="0" presId="urn:microsoft.com/office/officeart/2008/layout/AlternatingHexagons"/>
    <dgm:cxn modelId="{0FFE80F0-4578-4A81-BCA1-DD72E0788BEF}" type="presParOf" srcId="{6D652A8B-2956-4C9C-AF5D-9AD671B65CB2}" destId="{E2364584-29D2-40B2-82B1-5E63EB6C2789}" srcOrd="3" destOrd="0" presId="urn:microsoft.com/office/officeart/2008/layout/AlternatingHexagons"/>
    <dgm:cxn modelId="{AB4DC8BB-9299-4DCA-85AA-48212655B5DE}" type="presParOf" srcId="{6D652A8B-2956-4C9C-AF5D-9AD671B65CB2}" destId="{5725CFA7-8111-47AE-942B-E0DA74C20B37}" srcOrd="4" destOrd="0" presId="urn:microsoft.com/office/officeart/2008/layout/AlternatingHexagon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2E0207-4B8A-499E-AAA3-E04B91150C47}" type="doc">
      <dgm:prSet loTypeId="urn:microsoft.com/office/officeart/2008/layout/AlternatingHexagons" loCatId="list" qsTypeId="urn:microsoft.com/office/officeart/2005/8/quickstyle/simple1" qsCatId="simple" csTypeId="urn:microsoft.com/office/officeart/2005/8/colors/accent6_1" csCatId="accent6" phldr="1"/>
      <dgm:spPr/>
      <dgm:t>
        <a:bodyPr/>
        <a:lstStyle/>
        <a:p>
          <a:endParaRPr lang="en-GB"/>
        </a:p>
      </dgm:t>
    </dgm:pt>
    <dgm:pt modelId="{D2171BC6-F29E-4522-AE71-073F4A2B3E5B}">
      <dgm:prSet phldrT="[Texto]" custT="1"/>
      <dgm:spPr>
        <a:xfrm rot="5400000">
          <a:off x="1914388" y="1148327"/>
          <a:ext cx="1257315" cy="1093864"/>
        </a:xfrm>
        <a:prstGeom prst="hexagon">
          <a:avLst>
            <a:gd name="adj" fmla="val 25000"/>
            <a:gd name="vf" fmla="val 115470"/>
          </a:avLst>
        </a:prstGeom>
        <a:solidFill>
          <a:srgbClr val="FABF7E"/>
        </a:solidFill>
        <a:ln>
          <a:solidFill>
            <a:srgbClr val="000000"/>
          </a:solidFill>
        </a:ln>
      </dgm:spPr>
      <dgm:t>
        <a:bodyPr/>
        <a:lstStyle/>
        <a:p>
          <a:endParaRPr lang="en-GB" sz="1200" dirty="0">
            <a:solidFill>
              <a:srgbClr val="000000"/>
            </a:solidFill>
            <a:latin typeface="Raleway" panose="020B0503030101060003" pitchFamily="34" charset="0"/>
            <a:ea typeface="+mn-ea"/>
            <a:cs typeface="+mn-cs"/>
          </a:endParaRPr>
        </a:p>
      </dgm:t>
    </dgm:pt>
    <dgm:pt modelId="{BBAD2331-1D05-40E9-BF9E-DB7A4DA5D182}" type="parTrans" cxnId="{11B37D17-8F82-4057-B70A-73E040E5EE33}">
      <dgm:prSet/>
      <dgm:spPr/>
      <dgm:t>
        <a:bodyPr/>
        <a:lstStyle/>
        <a:p>
          <a:endParaRPr lang="en-GB"/>
        </a:p>
      </dgm:t>
    </dgm:pt>
    <dgm:pt modelId="{4787E15A-14B4-47F0-A612-C7B43DBEFCC3}" type="sibTrans" cxnId="{11B37D17-8F82-4057-B70A-73E040E5EE33}">
      <dgm:prSet/>
      <dgm:spPr>
        <a:xfrm rot="5400000">
          <a:off x="733014" y="1148327"/>
          <a:ext cx="1257315" cy="1093864"/>
        </a:xfrm>
        <a:prstGeom prst="hexagon">
          <a:avLst>
            <a:gd name="adj" fmla="val 25000"/>
            <a:gd name="vf" fmla="val 115470"/>
          </a:avLst>
        </a:prstGeom>
        <a:solidFill>
          <a:srgbClr val="FDE5CB"/>
        </a:solidFill>
        <a:ln>
          <a:solidFill>
            <a:srgbClr val="000000"/>
          </a:solidFill>
        </a:ln>
      </dgm:spPr>
      <dgm:t>
        <a:bodyPr/>
        <a:lstStyle/>
        <a:p>
          <a:endParaRPr lang="en-GB">
            <a:solidFill>
              <a:sysClr val="window" lastClr="FFFFFF"/>
            </a:solidFill>
            <a:latin typeface="Calibri" panose="020F0502020204030204"/>
            <a:ea typeface="+mn-ea"/>
            <a:cs typeface="+mn-cs"/>
          </a:endParaRPr>
        </a:p>
      </dgm:t>
    </dgm:pt>
    <dgm:pt modelId="{25E8707E-9BCC-441D-ADF4-BB2957B3E091}">
      <dgm:prSet phldrT="[Texto]" custT="1"/>
      <dgm:spPr>
        <a:xfrm rot="5400000">
          <a:off x="1321438" y="2215536"/>
          <a:ext cx="1257315" cy="1093864"/>
        </a:xfrm>
        <a:prstGeom prst="hexagon">
          <a:avLst>
            <a:gd name="adj" fmla="val 25000"/>
            <a:gd name="vf" fmla="val 115470"/>
          </a:avLst>
        </a:prstGeom>
        <a:solidFill>
          <a:srgbClr val="FFF6E2"/>
        </a:solidFill>
        <a:ln>
          <a:solidFill>
            <a:srgbClr val="000000"/>
          </a:solidFill>
        </a:ln>
      </dgm:spPr>
      <dgm:t>
        <a:bodyPr/>
        <a:lstStyle/>
        <a:p>
          <a:r>
            <a:rPr kumimoji="0" lang="en-GB" sz="1200" b="0" i="0" u="none" strike="noStrike" cap="none" spc="0" normalizeH="0" baseline="0" noProof="0" dirty="0">
              <a:ln>
                <a:noFill/>
              </a:ln>
              <a:solidFill>
                <a:prstClr val="black"/>
              </a:solidFill>
              <a:effectLst/>
              <a:uLnTx/>
              <a:uFillTx/>
              <a:latin typeface="Raleway" panose="020B0503030101060003" pitchFamily="34" charset="0"/>
            </a:rPr>
            <a:t>Digestive disorders</a:t>
          </a:r>
          <a:endParaRPr lang="en-GB" sz="1200" dirty="0">
            <a:solidFill>
              <a:srgbClr val="000000"/>
            </a:solidFill>
            <a:latin typeface="Raleway" panose="020B0503030101060003" pitchFamily="34" charset="0"/>
            <a:ea typeface="+mn-ea"/>
            <a:cs typeface="+mn-cs"/>
          </a:endParaRPr>
        </a:p>
      </dgm:t>
    </dgm:pt>
    <dgm:pt modelId="{EEEA4970-953C-48FC-B72C-3F58DA1F4E87}" type="parTrans" cxnId="{91A9FC09-5A09-4EB0-BC88-C51DA978404D}">
      <dgm:prSet/>
      <dgm:spPr/>
      <dgm:t>
        <a:bodyPr/>
        <a:lstStyle/>
        <a:p>
          <a:endParaRPr lang="en-GB"/>
        </a:p>
      </dgm:t>
    </dgm:pt>
    <dgm:pt modelId="{62011A01-92DC-4F53-9E86-0DE84B7C11C3}" type="sibTrans" cxnId="{91A9FC09-5A09-4EB0-BC88-C51DA978404D}">
      <dgm:prSet/>
      <dgm:spPr>
        <a:xfrm rot="5400000">
          <a:off x="2502811" y="2215536"/>
          <a:ext cx="1257315" cy="1093864"/>
        </a:xfrm>
        <a:prstGeom prst="hexagon">
          <a:avLst>
            <a:gd name="adj" fmla="val 25000"/>
            <a:gd name="vf" fmla="val 115470"/>
          </a:avLst>
        </a:prstGeom>
        <a:solidFill>
          <a:srgbClr val="FDE5CB"/>
        </a:solidFill>
        <a:ln>
          <a:solidFill>
            <a:srgbClr val="000000"/>
          </a:solidFill>
        </a:ln>
      </dgm:spPr>
      <dgm:t>
        <a:bodyPr/>
        <a:lstStyle/>
        <a:p>
          <a:endParaRPr lang="en-GB">
            <a:solidFill>
              <a:sysClr val="window" lastClr="FFFFFF"/>
            </a:solidFill>
            <a:latin typeface="Calibri" panose="020F0502020204030204"/>
            <a:ea typeface="+mn-ea"/>
            <a:cs typeface="+mn-cs"/>
          </a:endParaRPr>
        </a:p>
      </dgm:t>
    </dgm:pt>
    <dgm:pt modelId="{5D19BC8A-F68D-4A6C-AC66-535471E48A3D}">
      <dgm:prSet phldrT="[Texto]" custT="1"/>
      <dgm:spPr>
        <a:xfrm rot="5400000">
          <a:off x="1914388" y="3282746"/>
          <a:ext cx="1257315" cy="1093864"/>
        </a:xfrm>
        <a:prstGeom prst="hexagon">
          <a:avLst>
            <a:gd name="adj" fmla="val 25000"/>
            <a:gd name="vf" fmla="val 115470"/>
          </a:avLst>
        </a:prstGeom>
        <a:solidFill>
          <a:srgbClr val="FABF7E"/>
        </a:solidFill>
        <a:ln>
          <a:solidFill>
            <a:srgbClr val="000000"/>
          </a:solidFill>
        </a:ln>
      </dgm:spPr>
      <dgm:t>
        <a:bodyPr/>
        <a:lstStyle/>
        <a:p>
          <a:endParaRPr lang="en-GB" sz="1200" dirty="0">
            <a:solidFill>
              <a:srgbClr val="000000"/>
            </a:solidFill>
            <a:latin typeface="Raleway" panose="020B0503030101060003" pitchFamily="34" charset="0"/>
            <a:ea typeface="+mn-ea"/>
            <a:cs typeface="+mn-cs"/>
          </a:endParaRPr>
        </a:p>
      </dgm:t>
    </dgm:pt>
    <dgm:pt modelId="{67A1D5DB-08D3-4FE9-874E-5B0AC7E6669A}" type="parTrans" cxnId="{FEC526F1-C5AC-4883-B0A0-A21A8E4B7F53}">
      <dgm:prSet/>
      <dgm:spPr/>
      <dgm:t>
        <a:bodyPr/>
        <a:lstStyle/>
        <a:p>
          <a:endParaRPr lang="en-GB"/>
        </a:p>
      </dgm:t>
    </dgm:pt>
    <dgm:pt modelId="{647C7220-D28E-4B28-B4E0-C49272131EA3}" type="sibTrans" cxnId="{FEC526F1-C5AC-4883-B0A0-A21A8E4B7F53}">
      <dgm:prSet/>
      <dgm:spPr>
        <a:xfrm rot="5400000">
          <a:off x="733014" y="3282746"/>
          <a:ext cx="1257315" cy="1093864"/>
        </a:xfrm>
        <a:prstGeom prst="hexagon">
          <a:avLst>
            <a:gd name="adj" fmla="val 25000"/>
            <a:gd name="vf" fmla="val 115470"/>
          </a:avLst>
        </a:prstGeom>
        <a:solidFill>
          <a:srgbClr val="FDE5CB"/>
        </a:solidFill>
        <a:ln>
          <a:solidFill>
            <a:srgbClr val="000000"/>
          </a:solidFill>
        </a:ln>
      </dgm:spPr>
      <dgm:t>
        <a:bodyPr/>
        <a:lstStyle/>
        <a:p>
          <a:endParaRPr lang="en-GB">
            <a:solidFill>
              <a:sysClr val="window" lastClr="FFFFFF"/>
            </a:solidFill>
            <a:latin typeface="Calibri" panose="020F0502020204030204"/>
            <a:ea typeface="+mn-ea"/>
            <a:cs typeface="+mn-cs"/>
          </a:endParaRPr>
        </a:p>
      </dgm:t>
    </dgm:pt>
    <dgm:pt modelId="{E0985971-F726-44C8-B472-9C143A5BCFFA}" type="pres">
      <dgm:prSet presAssocID="{972E0207-4B8A-499E-AAA3-E04B91150C47}" presName="Name0" presStyleCnt="0">
        <dgm:presLayoutVars>
          <dgm:chMax/>
          <dgm:chPref/>
          <dgm:dir/>
          <dgm:animLvl val="lvl"/>
        </dgm:presLayoutVars>
      </dgm:prSet>
      <dgm:spPr/>
    </dgm:pt>
    <dgm:pt modelId="{6C9E6374-CE06-4099-9B1B-8DABEC14D539}" type="pres">
      <dgm:prSet presAssocID="{D2171BC6-F29E-4522-AE71-073F4A2B3E5B}" presName="composite" presStyleCnt="0"/>
      <dgm:spPr/>
    </dgm:pt>
    <dgm:pt modelId="{598DE52A-50A8-4687-8958-1006D04FD481}" type="pres">
      <dgm:prSet presAssocID="{D2171BC6-F29E-4522-AE71-073F4A2B3E5B}" presName="Parent1" presStyleLbl="node1" presStyleIdx="0" presStyleCnt="6" custLinFactNeighborX="1488" custLinFactNeighborY="-842">
        <dgm:presLayoutVars>
          <dgm:chMax val="1"/>
          <dgm:chPref val="1"/>
          <dgm:bulletEnabled val="1"/>
        </dgm:presLayoutVars>
      </dgm:prSet>
      <dgm:spPr/>
    </dgm:pt>
    <dgm:pt modelId="{97D53556-FDFB-4331-9CE6-4C8F991A7532}" type="pres">
      <dgm:prSet presAssocID="{D2171BC6-F29E-4522-AE71-073F4A2B3E5B}" presName="Childtext1" presStyleLbl="revTx" presStyleIdx="0" presStyleCnt="3">
        <dgm:presLayoutVars>
          <dgm:chMax val="0"/>
          <dgm:chPref val="0"/>
          <dgm:bulletEnabled val="1"/>
        </dgm:presLayoutVars>
      </dgm:prSet>
      <dgm:spPr>
        <a:xfrm>
          <a:off x="3123171" y="1318065"/>
          <a:ext cx="1403163" cy="754389"/>
        </a:xfrm>
        <a:prstGeom prst="rect">
          <a:avLst/>
        </a:prstGeom>
      </dgm:spPr>
    </dgm:pt>
    <dgm:pt modelId="{F4416CF9-8C8D-48E5-A655-D1994F152AA9}" type="pres">
      <dgm:prSet presAssocID="{D2171BC6-F29E-4522-AE71-073F4A2B3E5B}" presName="BalanceSpacing" presStyleCnt="0"/>
      <dgm:spPr/>
    </dgm:pt>
    <dgm:pt modelId="{03F42E07-6254-4902-9F82-34D58961EB46}" type="pres">
      <dgm:prSet presAssocID="{D2171BC6-F29E-4522-AE71-073F4A2B3E5B}" presName="BalanceSpacing1" presStyleCnt="0"/>
      <dgm:spPr/>
    </dgm:pt>
    <dgm:pt modelId="{F8B2B4D8-7946-49AA-B8C6-324326436F19}" type="pres">
      <dgm:prSet presAssocID="{4787E15A-14B4-47F0-A612-C7B43DBEFCC3}" presName="Accent1Text" presStyleLbl="node1" presStyleIdx="1" presStyleCnt="6" custLinFactNeighborX="787" custLinFactNeighborY="84"/>
      <dgm:spPr/>
    </dgm:pt>
    <dgm:pt modelId="{2E01F0A1-4806-4584-B72F-167AAD3282AB}" type="pres">
      <dgm:prSet presAssocID="{4787E15A-14B4-47F0-A612-C7B43DBEFCC3}" presName="spaceBetweenRectangles" presStyleCnt="0"/>
      <dgm:spPr/>
    </dgm:pt>
    <dgm:pt modelId="{B3F83FEB-979E-4DC4-9DE6-942E8FAA4CAC}" type="pres">
      <dgm:prSet presAssocID="{25E8707E-9BCC-441D-ADF4-BB2957B3E091}" presName="composite" presStyleCnt="0"/>
      <dgm:spPr/>
    </dgm:pt>
    <dgm:pt modelId="{7BD5F7B6-A1EC-4078-BCA2-406046B7F838}" type="pres">
      <dgm:prSet presAssocID="{25E8707E-9BCC-441D-ADF4-BB2957B3E091}" presName="Parent1" presStyleLbl="node1" presStyleIdx="2" presStyleCnt="6" custScaleX="101760" custLinFactNeighborX="501" custLinFactNeighborY="0">
        <dgm:presLayoutVars>
          <dgm:chMax val="1"/>
          <dgm:chPref val="1"/>
          <dgm:bulletEnabled val="1"/>
        </dgm:presLayoutVars>
      </dgm:prSet>
      <dgm:spPr/>
    </dgm:pt>
    <dgm:pt modelId="{C65C97FB-3E65-48EB-A360-B6E02A7D4848}" type="pres">
      <dgm:prSet presAssocID="{25E8707E-9BCC-441D-ADF4-BB2957B3E091}" presName="Childtext1" presStyleLbl="revTx" presStyleIdx="1" presStyleCnt="3">
        <dgm:presLayoutVars>
          <dgm:chMax val="0"/>
          <dgm:chPref val="0"/>
          <dgm:bulletEnabled val="1"/>
        </dgm:presLayoutVars>
      </dgm:prSet>
      <dgm:spPr>
        <a:xfrm>
          <a:off x="0" y="2385274"/>
          <a:ext cx="1357900" cy="754389"/>
        </a:xfrm>
        <a:prstGeom prst="rect">
          <a:avLst/>
        </a:prstGeom>
      </dgm:spPr>
    </dgm:pt>
    <dgm:pt modelId="{EF6B8670-0380-4BC2-8E75-5D999D288FD2}" type="pres">
      <dgm:prSet presAssocID="{25E8707E-9BCC-441D-ADF4-BB2957B3E091}" presName="BalanceSpacing" presStyleCnt="0"/>
      <dgm:spPr/>
    </dgm:pt>
    <dgm:pt modelId="{2AFEDC08-C1B6-4DF4-ACA8-83CB568683CD}" type="pres">
      <dgm:prSet presAssocID="{25E8707E-9BCC-441D-ADF4-BB2957B3E091}" presName="BalanceSpacing1" presStyleCnt="0"/>
      <dgm:spPr/>
    </dgm:pt>
    <dgm:pt modelId="{011A632B-90F7-423B-AA1F-B83B84C34A66}" type="pres">
      <dgm:prSet presAssocID="{62011A01-92DC-4F53-9E86-0DE84B7C11C3}" presName="Accent1Text" presStyleLbl="node1" presStyleIdx="3" presStyleCnt="6" custLinFactNeighborX="820" custLinFactNeighborY="0"/>
      <dgm:spPr/>
    </dgm:pt>
    <dgm:pt modelId="{0AAC966C-CA8B-43DD-9B53-D238EAD2E208}" type="pres">
      <dgm:prSet presAssocID="{62011A01-92DC-4F53-9E86-0DE84B7C11C3}" presName="spaceBetweenRectangles" presStyleCnt="0"/>
      <dgm:spPr/>
    </dgm:pt>
    <dgm:pt modelId="{6D652A8B-2956-4C9C-AF5D-9AD671B65CB2}" type="pres">
      <dgm:prSet presAssocID="{5D19BC8A-F68D-4A6C-AC66-535471E48A3D}" presName="composite" presStyleCnt="0"/>
      <dgm:spPr/>
    </dgm:pt>
    <dgm:pt modelId="{F8268446-A6EC-4B69-B311-839A76FB015D}" type="pres">
      <dgm:prSet presAssocID="{5D19BC8A-F68D-4A6C-AC66-535471E48A3D}" presName="Parent1" presStyleLbl="node1" presStyleIdx="4" presStyleCnt="6" custScaleX="105896" custLinFactNeighborY="0">
        <dgm:presLayoutVars>
          <dgm:chMax val="1"/>
          <dgm:chPref val="1"/>
          <dgm:bulletEnabled val="1"/>
        </dgm:presLayoutVars>
      </dgm:prSet>
      <dgm:spPr/>
    </dgm:pt>
    <dgm:pt modelId="{A47D55C3-977B-44B3-8E77-8D81C48D4BF0}" type="pres">
      <dgm:prSet presAssocID="{5D19BC8A-F68D-4A6C-AC66-535471E48A3D}" presName="Childtext1" presStyleLbl="revTx" presStyleIdx="2" presStyleCnt="3">
        <dgm:presLayoutVars>
          <dgm:chMax val="0"/>
          <dgm:chPref val="0"/>
          <dgm:bulletEnabled val="1"/>
        </dgm:presLayoutVars>
      </dgm:prSet>
      <dgm:spPr>
        <a:xfrm>
          <a:off x="3123171" y="3452483"/>
          <a:ext cx="1403163" cy="754389"/>
        </a:xfrm>
        <a:prstGeom prst="rect">
          <a:avLst/>
        </a:prstGeom>
      </dgm:spPr>
    </dgm:pt>
    <dgm:pt modelId="{534A9EEC-4FB3-4C08-B486-9ADF05DD8173}" type="pres">
      <dgm:prSet presAssocID="{5D19BC8A-F68D-4A6C-AC66-535471E48A3D}" presName="BalanceSpacing" presStyleCnt="0"/>
      <dgm:spPr/>
    </dgm:pt>
    <dgm:pt modelId="{E2364584-29D2-40B2-82B1-5E63EB6C2789}" type="pres">
      <dgm:prSet presAssocID="{5D19BC8A-F68D-4A6C-AC66-535471E48A3D}" presName="BalanceSpacing1" presStyleCnt="0"/>
      <dgm:spPr/>
    </dgm:pt>
    <dgm:pt modelId="{5725CFA7-8111-47AE-942B-E0DA74C20B37}" type="pres">
      <dgm:prSet presAssocID="{647C7220-D28E-4B28-B4E0-C49272131EA3}" presName="Accent1Text" presStyleLbl="node1" presStyleIdx="5" presStyleCnt="6" custLinFactNeighborX="-3486"/>
      <dgm:spPr/>
    </dgm:pt>
  </dgm:ptLst>
  <dgm:cxnLst>
    <dgm:cxn modelId="{BD91EA03-8E71-45EC-8D71-D42AE7002CB2}" type="presOf" srcId="{972E0207-4B8A-499E-AAA3-E04B91150C47}" destId="{E0985971-F726-44C8-B472-9C143A5BCFFA}" srcOrd="0" destOrd="0" presId="urn:microsoft.com/office/officeart/2008/layout/AlternatingHexagons"/>
    <dgm:cxn modelId="{91A9FC09-5A09-4EB0-BC88-C51DA978404D}" srcId="{972E0207-4B8A-499E-AAA3-E04B91150C47}" destId="{25E8707E-9BCC-441D-ADF4-BB2957B3E091}" srcOrd="1" destOrd="0" parTransId="{EEEA4970-953C-48FC-B72C-3F58DA1F4E87}" sibTransId="{62011A01-92DC-4F53-9E86-0DE84B7C11C3}"/>
    <dgm:cxn modelId="{11B37D17-8F82-4057-B70A-73E040E5EE33}" srcId="{972E0207-4B8A-499E-AAA3-E04B91150C47}" destId="{D2171BC6-F29E-4522-AE71-073F4A2B3E5B}" srcOrd="0" destOrd="0" parTransId="{BBAD2331-1D05-40E9-BF9E-DB7A4DA5D182}" sibTransId="{4787E15A-14B4-47F0-A612-C7B43DBEFCC3}"/>
    <dgm:cxn modelId="{FF8A3B2B-2456-4A89-8636-3EC39334A32D}" type="presOf" srcId="{5D19BC8A-F68D-4A6C-AC66-535471E48A3D}" destId="{F8268446-A6EC-4B69-B311-839A76FB015D}" srcOrd="0" destOrd="0" presId="urn:microsoft.com/office/officeart/2008/layout/AlternatingHexagons"/>
    <dgm:cxn modelId="{565A6C84-C1B0-4215-A81C-530B664DD4DF}" type="presOf" srcId="{D2171BC6-F29E-4522-AE71-073F4A2B3E5B}" destId="{598DE52A-50A8-4687-8958-1006D04FD481}" srcOrd="0" destOrd="0" presId="urn:microsoft.com/office/officeart/2008/layout/AlternatingHexagons"/>
    <dgm:cxn modelId="{8DDE1893-B7EA-4676-B679-C2700314A0C8}" type="presOf" srcId="{4787E15A-14B4-47F0-A612-C7B43DBEFCC3}" destId="{F8B2B4D8-7946-49AA-B8C6-324326436F19}" srcOrd="0" destOrd="0" presId="urn:microsoft.com/office/officeart/2008/layout/AlternatingHexagons"/>
    <dgm:cxn modelId="{6A7CE99B-7F9F-479F-94D7-675A932E4E88}" type="presOf" srcId="{62011A01-92DC-4F53-9E86-0DE84B7C11C3}" destId="{011A632B-90F7-423B-AA1F-B83B84C34A66}" srcOrd="0" destOrd="0" presId="urn:microsoft.com/office/officeart/2008/layout/AlternatingHexagons"/>
    <dgm:cxn modelId="{8FE72CA5-8CAE-4971-9790-C9628EBBDB40}" type="presOf" srcId="{25E8707E-9BCC-441D-ADF4-BB2957B3E091}" destId="{7BD5F7B6-A1EC-4078-BCA2-406046B7F838}" srcOrd="0" destOrd="0" presId="urn:microsoft.com/office/officeart/2008/layout/AlternatingHexagons"/>
    <dgm:cxn modelId="{7F1490CD-43DA-4FC3-A26F-CACBBE677892}" type="presOf" srcId="{647C7220-D28E-4B28-B4E0-C49272131EA3}" destId="{5725CFA7-8111-47AE-942B-E0DA74C20B37}" srcOrd="0" destOrd="0" presId="urn:microsoft.com/office/officeart/2008/layout/AlternatingHexagons"/>
    <dgm:cxn modelId="{FEC526F1-C5AC-4883-B0A0-A21A8E4B7F53}" srcId="{972E0207-4B8A-499E-AAA3-E04B91150C47}" destId="{5D19BC8A-F68D-4A6C-AC66-535471E48A3D}" srcOrd="2" destOrd="0" parTransId="{67A1D5DB-08D3-4FE9-874E-5B0AC7E6669A}" sibTransId="{647C7220-D28E-4B28-B4E0-C49272131EA3}"/>
    <dgm:cxn modelId="{317766BF-A8FE-4A15-9423-C3834D15443F}" type="presParOf" srcId="{E0985971-F726-44C8-B472-9C143A5BCFFA}" destId="{6C9E6374-CE06-4099-9B1B-8DABEC14D539}" srcOrd="0" destOrd="0" presId="urn:microsoft.com/office/officeart/2008/layout/AlternatingHexagons"/>
    <dgm:cxn modelId="{D5A591DD-C87E-4D4E-9F35-A61DB6AB8F2B}" type="presParOf" srcId="{6C9E6374-CE06-4099-9B1B-8DABEC14D539}" destId="{598DE52A-50A8-4687-8958-1006D04FD481}" srcOrd="0" destOrd="0" presId="urn:microsoft.com/office/officeart/2008/layout/AlternatingHexagons"/>
    <dgm:cxn modelId="{FF2B970A-1D91-4894-9B6A-396C83155F4A}" type="presParOf" srcId="{6C9E6374-CE06-4099-9B1B-8DABEC14D539}" destId="{97D53556-FDFB-4331-9CE6-4C8F991A7532}" srcOrd="1" destOrd="0" presId="urn:microsoft.com/office/officeart/2008/layout/AlternatingHexagons"/>
    <dgm:cxn modelId="{FDABFB0F-3AFB-458C-8A6F-0BC9F55E3DF2}" type="presParOf" srcId="{6C9E6374-CE06-4099-9B1B-8DABEC14D539}" destId="{F4416CF9-8C8D-48E5-A655-D1994F152AA9}" srcOrd="2" destOrd="0" presId="urn:microsoft.com/office/officeart/2008/layout/AlternatingHexagons"/>
    <dgm:cxn modelId="{56706227-96CF-451D-8944-A6C4CFB7498D}" type="presParOf" srcId="{6C9E6374-CE06-4099-9B1B-8DABEC14D539}" destId="{03F42E07-6254-4902-9F82-34D58961EB46}" srcOrd="3" destOrd="0" presId="urn:microsoft.com/office/officeart/2008/layout/AlternatingHexagons"/>
    <dgm:cxn modelId="{96CFBBCC-6976-44E7-B629-92103694618C}" type="presParOf" srcId="{6C9E6374-CE06-4099-9B1B-8DABEC14D539}" destId="{F8B2B4D8-7946-49AA-B8C6-324326436F19}" srcOrd="4" destOrd="0" presId="urn:microsoft.com/office/officeart/2008/layout/AlternatingHexagons"/>
    <dgm:cxn modelId="{E06B6227-049A-4F19-9162-13EEA74ECA4A}" type="presParOf" srcId="{E0985971-F726-44C8-B472-9C143A5BCFFA}" destId="{2E01F0A1-4806-4584-B72F-167AAD3282AB}" srcOrd="1" destOrd="0" presId="urn:microsoft.com/office/officeart/2008/layout/AlternatingHexagons"/>
    <dgm:cxn modelId="{0E1EB7F1-19AF-4ECD-899A-CB88FC8D6570}" type="presParOf" srcId="{E0985971-F726-44C8-B472-9C143A5BCFFA}" destId="{B3F83FEB-979E-4DC4-9DE6-942E8FAA4CAC}" srcOrd="2" destOrd="0" presId="urn:microsoft.com/office/officeart/2008/layout/AlternatingHexagons"/>
    <dgm:cxn modelId="{0C48DEC3-8E50-4C7F-AFF2-E6F479D76F9A}" type="presParOf" srcId="{B3F83FEB-979E-4DC4-9DE6-942E8FAA4CAC}" destId="{7BD5F7B6-A1EC-4078-BCA2-406046B7F838}" srcOrd="0" destOrd="0" presId="urn:microsoft.com/office/officeart/2008/layout/AlternatingHexagons"/>
    <dgm:cxn modelId="{2BF7F5A0-7842-4E2C-92AC-08593B5D5717}" type="presParOf" srcId="{B3F83FEB-979E-4DC4-9DE6-942E8FAA4CAC}" destId="{C65C97FB-3E65-48EB-A360-B6E02A7D4848}" srcOrd="1" destOrd="0" presId="urn:microsoft.com/office/officeart/2008/layout/AlternatingHexagons"/>
    <dgm:cxn modelId="{20EA3032-21B3-453B-9AF0-2057CBBD861A}" type="presParOf" srcId="{B3F83FEB-979E-4DC4-9DE6-942E8FAA4CAC}" destId="{EF6B8670-0380-4BC2-8E75-5D999D288FD2}" srcOrd="2" destOrd="0" presId="urn:microsoft.com/office/officeart/2008/layout/AlternatingHexagons"/>
    <dgm:cxn modelId="{CEB027AA-1E0D-4E62-A8F0-638C3A83A6C1}" type="presParOf" srcId="{B3F83FEB-979E-4DC4-9DE6-942E8FAA4CAC}" destId="{2AFEDC08-C1B6-4DF4-ACA8-83CB568683CD}" srcOrd="3" destOrd="0" presId="urn:microsoft.com/office/officeart/2008/layout/AlternatingHexagons"/>
    <dgm:cxn modelId="{1E985FE3-24FB-4B5E-8209-E087D2FE17C6}" type="presParOf" srcId="{B3F83FEB-979E-4DC4-9DE6-942E8FAA4CAC}" destId="{011A632B-90F7-423B-AA1F-B83B84C34A66}" srcOrd="4" destOrd="0" presId="urn:microsoft.com/office/officeart/2008/layout/AlternatingHexagons"/>
    <dgm:cxn modelId="{65BC5997-33C0-49CD-96F4-B3936893CAF9}" type="presParOf" srcId="{E0985971-F726-44C8-B472-9C143A5BCFFA}" destId="{0AAC966C-CA8B-43DD-9B53-D238EAD2E208}" srcOrd="3" destOrd="0" presId="urn:microsoft.com/office/officeart/2008/layout/AlternatingHexagons"/>
    <dgm:cxn modelId="{505FD346-180D-4FC6-8CB9-99D5C84C900C}" type="presParOf" srcId="{E0985971-F726-44C8-B472-9C143A5BCFFA}" destId="{6D652A8B-2956-4C9C-AF5D-9AD671B65CB2}" srcOrd="4" destOrd="0" presId="urn:microsoft.com/office/officeart/2008/layout/AlternatingHexagons"/>
    <dgm:cxn modelId="{ECD23736-1043-4927-B29E-D66B0255E0CD}" type="presParOf" srcId="{6D652A8B-2956-4C9C-AF5D-9AD671B65CB2}" destId="{F8268446-A6EC-4B69-B311-839A76FB015D}" srcOrd="0" destOrd="0" presId="urn:microsoft.com/office/officeart/2008/layout/AlternatingHexagons"/>
    <dgm:cxn modelId="{C1AB99E8-6BB0-44AB-A231-3BDC403FCD27}" type="presParOf" srcId="{6D652A8B-2956-4C9C-AF5D-9AD671B65CB2}" destId="{A47D55C3-977B-44B3-8E77-8D81C48D4BF0}" srcOrd="1" destOrd="0" presId="urn:microsoft.com/office/officeart/2008/layout/AlternatingHexagons"/>
    <dgm:cxn modelId="{66731C97-12DB-456E-853E-141CBDFE3BC0}" type="presParOf" srcId="{6D652A8B-2956-4C9C-AF5D-9AD671B65CB2}" destId="{534A9EEC-4FB3-4C08-B486-9ADF05DD8173}" srcOrd="2" destOrd="0" presId="urn:microsoft.com/office/officeart/2008/layout/AlternatingHexagons"/>
    <dgm:cxn modelId="{0FFE80F0-4578-4A81-BCA1-DD72E0788BEF}" type="presParOf" srcId="{6D652A8B-2956-4C9C-AF5D-9AD671B65CB2}" destId="{E2364584-29D2-40B2-82B1-5E63EB6C2789}" srcOrd="3" destOrd="0" presId="urn:microsoft.com/office/officeart/2008/layout/AlternatingHexagons"/>
    <dgm:cxn modelId="{AB4DC8BB-9299-4DCA-85AA-48212655B5DE}" type="presParOf" srcId="{6D652A8B-2956-4C9C-AF5D-9AD671B65CB2}" destId="{5725CFA7-8111-47AE-942B-E0DA74C20B37}" srcOrd="4" destOrd="0" presId="urn:microsoft.com/office/officeart/2008/layout/AlternatingHexagon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829D66-0694-43A9-8542-596ACE3D44F4}"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s-ES"/>
        </a:p>
      </dgm:t>
    </dgm:pt>
    <dgm:pt modelId="{80A59B52-7911-424D-A2E8-236309423A3B}">
      <dgm:prSet phldrT="[Texto]" custT="1"/>
      <dgm:spPr>
        <a:xfrm>
          <a:off x="237525" y="148146"/>
          <a:ext cx="9131635" cy="616929"/>
        </a:xfrm>
        <a:prstGeom prst="roundRect">
          <a:avLst/>
        </a:prstGeom>
        <a:solidFill>
          <a:srgbClr val="002060">
            <a:alpha val="90000"/>
          </a:srgbClr>
        </a:solidFill>
        <a:ln w="12700" cap="flat" cmpd="sng" algn="ctr">
          <a:solidFill>
            <a:sysClr val="window" lastClr="FFFFFF">
              <a:hueOff val="0"/>
              <a:satOff val="0"/>
              <a:lumOff val="0"/>
              <a:alphaOff val="0"/>
            </a:sysClr>
          </a:solidFill>
          <a:prstDash val="solid"/>
          <a:miter lim="800000"/>
        </a:ln>
        <a:effectLst/>
      </dgm:spPr>
      <dgm:t>
        <a:bodyPr/>
        <a:lstStyle/>
        <a:p>
          <a:pPr algn="ctr"/>
          <a:r>
            <a:rPr lang="en-GB" sz="2000" noProof="0" dirty="0">
              <a:solidFill>
                <a:sysClr val="window" lastClr="FFFFFF"/>
              </a:solidFill>
              <a:latin typeface="Raleway" panose="020B0503030101060003" pitchFamily="34" charset="0"/>
              <a:ea typeface="+mn-ea"/>
              <a:cs typeface="+mn-cs"/>
            </a:rPr>
            <a:t>Mutation in the </a:t>
          </a:r>
          <a:r>
            <a:rPr lang="en-GB" sz="2000" i="1" noProof="0" dirty="0">
              <a:solidFill>
                <a:sysClr val="window" lastClr="FFFFFF"/>
              </a:solidFill>
              <a:latin typeface="Raleway" panose="020B0503030101060003" pitchFamily="34" charset="0"/>
              <a:ea typeface="+mn-ea"/>
              <a:cs typeface="+mn-cs"/>
            </a:rPr>
            <a:t>DMPK</a:t>
          </a:r>
          <a:r>
            <a:rPr lang="en-GB" sz="2000" noProof="0" dirty="0">
              <a:solidFill>
                <a:sysClr val="window" lastClr="FFFFFF"/>
              </a:solidFill>
              <a:latin typeface="Raleway" panose="020B0503030101060003" pitchFamily="34" charset="0"/>
              <a:ea typeface="+mn-ea"/>
              <a:cs typeface="+mn-cs"/>
            </a:rPr>
            <a:t> gene (Myotonic dystrophy kinase protein)</a:t>
          </a:r>
        </a:p>
      </dgm:t>
    </dgm:pt>
    <dgm:pt modelId="{CAAD7E1A-7705-47BD-BD2C-83A0A31C36F2}" type="parTrans" cxnId="{017FB2F9-6910-49CB-963C-859611CBC0AB}">
      <dgm:prSet/>
      <dgm:spPr/>
      <dgm:t>
        <a:bodyPr/>
        <a:lstStyle/>
        <a:p>
          <a:endParaRPr lang="es-ES"/>
        </a:p>
      </dgm:t>
    </dgm:pt>
    <dgm:pt modelId="{4E05BF9C-3ABA-4377-9E9E-F92AD8891898}" type="sibTrans" cxnId="{017FB2F9-6910-49CB-963C-859611CBC0AB}">
      <dgm:prSet/>
      <dgm:spPr/>
      <dgm:t>
        <a:bodyPr/>
        <a:lstStyle/>
        <a:p>
          <a:endParaRPr lang="es-ES"/>
        </a:p>
      </dgm:t>
    </dgm:pt>
    <dgm:pt modelId="{4256C9DB-9255-4E93-A7F3-97DD549B2C67}" type="pres">
      <dgm:prSet presAssocID="{7C829D66-0694-43A9-8542-596ACE3D44F4}" presName="linear" presStyleCnt="0">
        <dgm:presLayoutVars>
          <dgm:animLvl val="lvl"/>
          <dgm:resizeHandles val="exact"/>
        </dgm:presLayoutVars>
      </dgm:prSet>
      <dgm:spPr/>
    </dgm:pt>
    <dgm:pt modelId="{A32AF50D-6272-4281-AC2F-344323D94039}" type="pres">
      <dgm:prSet presAssocID="{80A59B52-7911-424D-A2E8-236309423A3B}" presName="parentText" presStyleLbl="node1" presStyleIdx="0" presStyleCnt="1" custScaleX="95055" custScaleY="50701">
        <dgm:presLayoutVars>
          <dgm:chMax val="0"/>
          <dgm:bulletEnabled val="1"/>
        </dgm:presLayoutVars>
      </dgm:prSet>
      <dgm:spPr/>
    </dgm:pt>
  </dgm:ptLst>
  <dgm:cxnLst>
    <dgm:cxn modelId="{C54AFFA2-E375-44B4-AEDB-A014C754A863}" type="presOf" srcId="{7C829D66-0694-43A9-8542-596ACE3D44F4}" destId="{4256C9DB-9255-4E93-A7F3-97DD549B2C67}" srcOrd="0" destOrd="0" presId="urn:microsoft.com/office/officeart/2005/8/layout/vList2"/>
    <dgm:cxn modelId="{44B60BA9-5B6A-4DF6-B32B-921FC64013FE}" type="presOf" srcId="{80A59B52-7911-424D-A2E8-236309423A3B}" destId="{A32AF50D-6272-4281-AC2F-344323D94039}" srcOrd="0" destOrd="0" presId="urn:microsoft.com/office/officeart/2005/8/layout/vList2"/>
    <dgm:cxn modelId="{017FB2F9-6910-49CB-963C-859611CBC0AB}" srcId="{7C829D66-0694-43A9-8542-596ACE3D44F4}" destId="{80A59B52-7911-424D-A2E8-236309423A3B}" srcOrd="0" destOrd="0" parTransId="{CAAD7E1A-7705-47BD-BD2C-83A0A31C36F2}" sibTransId="{4E05BF9C-3ABA-4377-9E9E-F92AD8891898}"/>
    <dgm:cxn modelId="{756E45D4-EF15-4170-9F35-7188C58AA6D0}" type="presParOf" srcId="{4256C9DB-9255-4E93-A7F3-97DD549B2C67}" destId="{A32AF50D-6272-4281-AC2F-344323D94039}"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175654-809F-40F8-8C39-A4CB07A6AB43}" type="doc">
      <dgm:prSet loTypeId="urn:microsoft.com/office/officeart/2005/8/layout/bProcess3" loCatId="process" qsTypeId="urn:microsoft.com/office/officeart/2005/8/quickstyle/simple1" qsCatId="simple" csTypeId="urn:microsoft.com/office/officeart/2005/8/colors/accent6_4" csCatId="accent6" phldr="1"/>
      <dgm:spPr/>
      <dgm:t>
        <a:bodyPr/>
        <a:lstStyle/>
        <a:p>
          <a:endParaRPr lang="es-ES"/>
        </a:p>
      </dgm:t>
    </dgm:pt>
    <dgm:pt modelId="{E65EB67A-DADB-4A88-B175-26F18E2D6C44}">
      <dgm:prSet phldrT="[Texto]" custT="1"/>
      <dgm:spPr>
        <a:xfrm>
          <a:off x="254246" y="229"/>
          <a:ext cx="1944644" cy="1166786"/>
        </a:xfrm>
        <a:prstGeom prst="rect">
          <a:avLst/>
        </a:prstGeom>
      </dgm:spPr>
      <dgm:t>
        <a:bodyPr/>
        <a:lstStyle/>
        <a:p>
          <a:r>
            <a:rPr lang="en-GB" sz="1600" noProof="0" dirty="0">
              <a:latin typeface="Raleway" panose="020B0503030101060003" pitchFamily="34" charset="0"/>
              <a:ea typeface="+mn-ea"/>
              <a:cs typeface="+mn-cs"/>
            </a:rPr>
            <a:t>Accumulation of the aberrant transcript of </a:t>
          </a:r>
          <a:r>
            <a:rPr lang="en-GB" sz="1600" i="1" noProof="0" dirty="0">
              <a:latin typeface="Raleway" panose="020B0503030101060003" pitchFamily="34" charset="0"/>
              <a:ea typeface="+mn-ea"/>
              <a:cs typeface="+mn-cs"/>
            </a:rPr>
            <a:t>DMPK</a:t>
          </a:r>
          <a:r>
            <a:rPr lang="en-GB" sz="1600" noProof="0" dirty="0">
              <a:latin typeface="Raleway" panose="020B0503030101060003" pitchFamily="34" charset="0"/>
              <a:ea typeface="+mn-ea"/>
              <a:cs typeface="+mn-cs"/>
            </a:rPr>
            <a:t> in the myocytes and neurons</a:t>
          </a:r>
        </a:p>
      </dgm:t>
    </dgm:pt>
    <dgm:pt modelId="{C270E86A-9D55-4AD6-99E2-FF09251A4522}" type="parTrans" cxnId="{DF708D3E-0627-4C09-857F-D97F635700BF}">
      <dgm:prSet/>
      <dgm:spPr/>
      <dgm:t>
        <a:bodyPr/>
        <a:lstStyle/>
        <a:p>
          <a:endParaRPr lang="es-ES" sz="2000">
            <a:latin typeface="Raleway" panose="020B0503030101060003" pitchFamily="34" charset="0"/>
          </a:endParaRPr>
        </a:p>
      </dgm:t>
    </dgm:pt>
    <dgm:pt modelId="{8C6803B0-0CD0-40EF-BB1D-2A688614E778}" type="sibTrans" cxnId="{DF708D3E-0627-4C09-857F-D97F635700BF}">
      <dgm:prSet custT="1"/>
      <dgm:spPr>
        <a:xfrm>
          <a:off x="2197091" y="537903"/>
          <a:ext cx="416668" cy="91440"/>
        </a:xfrm>
        <a:custGeom>
          <a:avLst/>
          <a:gdLst/>
          <a:ahLst/>
          <a:cxnLst/>
          <a:rect l="0" t="0" r="0" b="0"/>
          <a:pathLst>
            <a:path>
              <a:moveTo>
                <a:pt x="0" y="45720"/>
              </a:moveTo>
              <a:lnTo>
                <a:pt x="416668" y="45720"/>
              </a:lnTo>
            </a:path>
          </a:pathLst>
        </a:custGeom>
      </dgm:spPr>
      <dgm:t>
        <a:bodyPr/>
        <a:lstStyle/>
        <a:p>
          <a:endParaRPr lang="es-ES" sz="600">
            <a:solidFill>
              <a:sysClr val="windowText" lastClr="000000">
                <a:hueOff val="0"/>
                <a:satOff val="0"/>
                <a:lumOff val="0"/>
                <a:alphaOff val="0"/>
              </a:sysClr>
            </a:solidFill>
            <a:latin typeface="Raleway" panose="020B0503030101060003" pitchFamily="34" charset="0"/>
            <a:ea typeface="+mn-ea"/>
            <a:cs typeface="+mn-cs"/>
          </a:endParaRPr>
        </a:p>
      </dgm:t>
    </dgm:pt>
    <dgm:pt modelId="{55716E2D-97B5-4A79-8972-1D9293DCEB47}">
      <dgm:prSet phldrT="[Texto]" custT="1"/>
      <dgm:spPr>
        <a:xfrm>
          <a:off x="2646159" y="229"/>
          <a:ext cx="1944644" cy="1166786"/>
        </a:xfrm>
        <a:prstGeom prst="rect">
          <a:avLst/>
        </a:prstGeom>
      </dgm:spPr>
      <dgm:t>
        <a:bodyPr/>
        <a:lstStyle/>
        <a:p>
          <a:r>
            <a:rPr lang="en-GB" sz="1600" noProof="0" dirty="0">
              <a:latin typeface="Raleway" panose="020B0503030101060003" pitchFamily="34" charset="0"/>
              <a:ea typeface="+mn-ea"/>
              <a:cs typeface="+mn-cs"/>
            </a:rPr>
            <a:t>Anomalous union to nuclear proteins</a:t>
          </a:r>
        </a:p>
      </dgm:t>
    </dgm:pt>
    <dgm:pt modelId="{28D9EBDD-52EE-4995-97AF-93C80A3C9EBD}" type="parTrans" cxnId="{8325658B-6917-48E5-BE31-6708F27D05A3}">
      <dgm:prSet/>
      <dgm:spPr/>
      <dgm:t>
        <a:bodyPr/>
        <a:lstStyle/>
        <a:p>
          <a:endParaRPr lang="es-ES" sz="2000">
            <a:latin typeface="Raleway" panose="020B0503030101060003" pitchFamily="34" charset="0"/>
          </a:endParaRPr>
        </a:p>
      </dgm:t>
    </dgm:pt>
    <dgm:pt modelId="{3B7B06B2-E9AB-4776-80B1-B257F7AF4B58}" type="sibTrans" cxnId="{8325658B-6917-48E5-BE31-6708F27D05A3}">
      <dgm:prSet custT="1"/>
      <dgm:spPr>
        <a:xfrm>
          <a:off x="1191409" y="1165216"/>
          <a:ext cx="2427071" cy="359740"/>
        </a:xfrm>
        <a:custGeom>
          <a:avLst/>
          <a:gdLst/>
          <a:ahLst/>
          <a:cxnLst/>
          <a:rect l="0" t="0" r="0" b="0"/>
          <a:pathLst>
            <a:path>
              <a:moveTo>
                <a:pt x="2427071" y="0"/>
              </a:moveTo>
              <a:lnTo>
                <a:pt x="2427071" y="196970"/>
              </a:lnTo>
              <a:lnTo>
                <a:pt x="0" y="196970"/>
              </a:lnTo>
              <a:lnTo>
                <a:pt x="0" y="359740"/>
              </a:lnTo>
            </a:path>
          </a:pathLst>
        </a:custGeom>
      </dgm:spPr>
      <dgm:t>
        <a:bodyPr/>
        <a:lstStyle/>
        <a:p>
          <a:endParaRPr lang="es-ES" sz="600">
            <a:solidFill>
              <a:sysClr val="windowText" lastClr="000000">
                <a:hueOff val="0"/>
                <a:satOff val="0"/>
                <a:lumOff val="0"/>
                <a:alphaOff val="0"/>
              </a:sysClr>
            </a:solidFill>
            <a:latin typeface="Raleway" panose="020B0503030101060003" pitchFamily="34" charset="0"/>
            <a:ea typeface="+mn-ea"/>
            <a:cs typeface="+mn-cs"/>
          </a:endParaRPr>
        </a:p>
      </dgm:t>
    </dgm:pt>
    <dgm:pt modelId="{F1B7217C-A79A-4AC5-B083-30F4146FA478}">
      <dgm:prSet phldrT="[Texto]" custT="1"/>
      <dgm:spPr>
        <a:xfrm>
          <a:off x="219087" y="1557357"/>
          <a:ext cx="1944644" cy="1166786"/>
        </a:xfrm>
        <a:prstGeom prst="rect">
          <a:avLst/>
        </a:prstGeom>
      </dgm:spPr>
      <dgm:t>
        <a:bodyPr/>
        <a:lstStyle/>
        <a:p>
          <a:r>
            <a:rPr lang="en-GB" sz="1600" noProof="0">
              <a:latin typeface="Raleway" panose="020B0503030101060003" pitchFamily="34" charset="0"/>
              <a:ea typeface="+mn-ea"/>
              <a:cs typeface="+mn-cs"/>
            </a:rPr>
            <a:t>Formation of aggregates</a:t>
          </a:r>
          <a:endParaRPr lang="en-GB" sz="1600" noProof="0" dirty="0">
            <a:latin typeface="Raleway" panose="020B0503030101060003" pitchFamily="34" charset="0"/>
            <a:ea typeface="+mn-ea"/>
            <a:cs typeface="+mn-cs"/>
          </a:endParaRPr>
        </a:p>
      </dgm:t>
    </dgm:pt>
    <dgm:pt modelId="{691F44B5-930A-4DA3-A936-760AD6A632A2}" type="parTrans" cxnId="{5BD1443E-8DA5-4BB1-9FB9-8159B5A76910}">
      <dgm:prSet/>
      <dgm:spPr/>
      <dgm:t>
        <a:bodyPr/>
        <a:lstStyle/>
        <a:p>
          <a:endParaRPr lang="es-ES" sz="2000">
            <a:latin typeface="Raleway" panose="020B0503030101060003" pitchFamily="34" charset="0"/>
          </a:endParaRPr>
        </a:p>
      </dgm:t>
    </dgm:pt>
    <dgm:pt modelId="{468B6EF5-4638-47FF-AEDD-98FB113C251A}" type="sibTrans" cxnId="{5BD1443E-8DA5-4BB1-9FB9-8159B5A76910}">
      <dgm:prSet custT="1"/>
      <dgm:spPr>
        <a:xfrm>
          <a:off x="2161932" y="2095030"/>
          <a:ext cx="477457" cy="91440"/>
        </a:xfrm>
        <a:custGeom>
          <a:avLst/>
          <a:gdLst/>
          <a:ahLst/>
          <a:cxnLst/>
          <a:rect l="0" t="0" r="0" b="0"/>
          <a:pathLst>
            <a:path>
              <a:moveTo>
                <a:pt x="0" y="45720"/>
              </a:moveTo>
              <a:lnTo>
                <a:pt x="255828" y="45720"/>
              </a:lnTo>
              <a:lnTo>
                <a:pt x="255828" y="45731"/>
              </a:lnTo>
              <a:lnTo>
                <a:pt x="477457" y="45731"/>
              </a:lnTo>
            </a:path>
          </a:pathLst>
        </a:custGeom>
      </dgm:spPr>
      <dgm:t>
        <a:bodyPr/>
        <a:lstStyle/>
        <a:p>
          <a:endParaRPr lang="es-ES" sz="600">
            <a:solidFill>
              <a:sysClr val="windowText" lastClr="000000">
                <a:hueOff val="0"/>
                <a:satOff val="0"/>
                <a:lumOff val="0"/>
                <a:alphaOff val="0"/>
              </a:sysClr>
            </a:solidFill>
            <a:latin typeface="Raleway" panose="020B0503030101060003" pitchFamily="34" charset="0"/>
            <a:ea typeface="+mn-ea"/>
            <a:cs typeface="+mn-cs"/>
          </a:endParaRPr>
        </a:p>
      </dgm:t>
    </dgm:pt>
    <dgm:pt modelId="{83C9B51E-B117-4FB2-88E8-377044B2886C}">
      <dgm:prSet phldrT="[Texto]" custT="1"/>
      <dgm:spPr>
        <a:xfrm>
          <a:off x="2671790" y="1557368"/>
          <a:ext cx="1944644" cy="1166786"/>
        </a:xfrm>
        <a:prstGeom prst="rect">
          <a:avLst/>
        </a:prstGeom>
      </dgm:spPr>
      <dgm:t>
        <a:bodyPr/>
        <a:lstStyle/>
        <a:p>
          <a:r>
            <a:rPr lang="en-GB" sz="1600" noProof="0">
              <a:latin typeface="Raleway" panose="020B0503030101060003" pitchFamily="34" charset="0"/>
              <a:ea typeface="+mn-ea"/>
              <a:cs typeface="+mn-cs"/>
            </a:rPr>
            <a:t>Alteration of the expression of genes involved in neuronal and muscle-differentiation</a:t>
          </a:r>
          <a:endParaRPr lang="en-GB" sz="1600" noProof="0" dirty="0">
            <a:latin typeface="Raleway" panose="020B0503030101060003" pitchFamily="34" charset="0"/>
            <a:ea typeface="+mn-ea"/>
            <a:cs typeface="+mn-cs"/>
          </a:endParaRPr>
        </a:p>
      </dgm:t>
    </dgm:pt>
    <dgm:pt modelId="{96C2158A-400F-4ABA-A465-DDD20B6810F5}" type="parTrans" cxnId="{782E673A-0C8C-4F11-BF52-737558A79AD6}">
      <dgm:prSet/>
      <dgm:spPr/>
      <dgm:t>
        <a:bodyPr/>
        <a:lstStyle/>
        <a:p>
          <a:endParaRPr lang="es-ES" sz="2000">
            <a:latin typeface="Raleway" panose="020B0503030101060003" pitchFamily="34" charset="0"/>
          </a:endParaRPr>
        </a:p>
      </dgm:t>
    </dgm:pt>
    <dgm:pt modelId="{5352B06B-91CD-4658-8A7E-ABE9781F02D3}" type="sibTrans" cxnId="{782E673A-0C8C-4F11-BF52-737558A79AD6}">
      <dgm:prSet/>
      <dgm:spPr/>
      <dgm:t>
        <a:bodyPr/>
        <a:lstStyle/>
        <a:p>
          <a:endParaRPr lang="es-ES" sz="2000">
            <a:latin typeface="Raleway" panose="020B0503030101060003" pitchFamily="34" charset="0"/>
          </a:endParaRPr>
        </a:p>
      </dgm:t>
    </dgm:pt>
    <dgm:pt modelId="{218B3167-1942-4CE7-94D8-1CEF841B9E7A}" type="pres">
      <dgm:prSet presAssocID="{F2175654-809F-40F8-8C39-A4CB07A6AB43}" presName="Name0" presStyleCnt="0">
        <dgm:presLayoutVars>
          <dgm:dir/>
          <dgm:resizeHandles val="exact"/>
        </dgm:presLayoutVars>
      </dgm:prSet>
      <dgm:spPr/>
    </dgm:pt>
    <dgm:pt modelId="{224C8AC6-8320-44CF-AC8E-5CB268887D1C}" type="pres">
      <dgm:prSet presAssocID="{E65EB67A-DADB-4A88-B175-26F18E2D6C44}" presName="node" presStyleLbl="node1" presStyleIdx="0" presStyleCnt="4">
        <dgm:presLayoutVars>
          <dgm:bulletEnabled val="1"/>
        </dgm:presLayoutVars>
      </dgm:prSet>
      <dgm:spPr/>
    </dgm:pt>
    <dgm:pt modelId="{0B390492-5EFA-44D4-B555-2DB92CF452B0}" type="pres">
      <dgm:prSet presAssocID="{8C6803B0-0CD0-40EF-BB1D-2A688614E778}" presName="sibTrans" presStyleLbl="sibTrans1D1" presStyleIdx="0" presStyleCnt="3"/>
      <dgm:spPr/>
    </dgm:pt>
    <dgm:pt modelId="{E60E06BB-2807-4FCA-B1E1-6A0E70E66636}" type="pres">
      <dgm:prSet presAssocID="{8C6803B0-0CD0-40EF-BB1D-2A688614E778}" presName="connectorText" presStyleLbl="sibTrans1D1" presStyleIdx="0" presStyleCnt="3"/>
      <dgm:spPr/>
    </dgm:pt>
    <dgm:pt modelId="{6FCB8715-0E9A-4396-8759-9455F22C0A94}" type="pres">
      <dgm:prSet presAssocID="{55716E2D-97B5-4A79-8972-1D9293DCEB47}" presName="node" presStyleLbl="node1" presStyleIdx="1" presStyleCnt="4">
        <dgm:presLayoutVars>
          <dgm:bulletEnabled val="1"/>
        </dgm:presLayoutVars>
      </dgm:prSet>
      <dgm:spPr/>
    </dgm:pt>
    <dgm:pt modelId="{67E2E31A-A831-4508-B6FE-80E2AC0543D6}" type="pres">
      <dgm:prSet presAssocID="{3B7B06B2-E9AB-4776-80B1-B257F7AF4B58}" presName="sibTrans" presStyleLbl="sibTrans1D1" presStyleIdx="1" presStyleCnt="3"/>
      <dgm:spPr/>
    </dgm:pt>
    <dgm:pt modelId="{28B0629E-3E58-4E2E-B3BD-5267C298C41B}" type="pres">
      <dgm:prSet presAssocID="{3B7B06B2-E9AB-4776-80B1-B257F7AF4B58}" presName="connectorText" presStyleLbl="sibTrans1D1" presStyleIdx="1" presStyleCnt="3"/>
      <dgm:spPr/>
    </dgm:pt>
    <dgm:pt modelId="{27EF5408-5E63-43DF-82C6-C0ACDE4B249F}" type="pres">
      <dgm:prSet presAssocID="{F1B7217C-A79A-4AC5-B083-30F4146FA478}" presName="node" presStyleLbl="node1" presStyleIdx="2" presStyleCnt="4" custLinFactNeighborX="-1808" custLinFactNeighborY="-4879">
        <dgm:presLayoutVars>
          <dgm:bulletEnabled val="1"/>
        </dgm:presLayoutVars>
      </dgm:prSet>
      <dgm:spPr/>
    </dgm:pt>
    <dgm:pt modelId="{33A5A936-A981-414B-8DBE-E9642AF90745}" type="pres">
      <dgm:prSet presAssocID="{468B6EF5-4638-47FF-AEDD-98FB113C251A}" presName="sibTrans" presStyleLbl="sibTrans1D1" presStyleIdx="2" presStyleCnt="3"/>
      <dgm:spPr/>
    </dgm:pt>
    <dgm:pt modelId="{0860F14A-83FC-411B-840E-7BDA705F6EFF}" type="pres">
      <dgm:prSet presAssocID="{468B6EF5-4638-47FF-AEDD-98FB113C251A}" presName="connectorText" presStyleLbl="sibTrans1D1" presStyleIdx="2" presStyleCnt="3"/>
      <dgm:spPr/>
    </dgm:pt>
    <dgm:pt modelId="{6FB757EA-C176-4152-82B7-5D62E21F3240}" type="pres">
      <dgm:prSet presAssocID="{83C9B51E-B117-4FB2-88E8-377044B2886C}" presName="node" presStyleLbl="node1" presStyleIdx="3" presStyleCnt="4" custLinFactNeighborX="1318" custLinFactNeighborY="-4878">
        <dgm:presLayoutVars>
          <dgm:bulletEnabled val="1"/>
        </dgm:presLayoutVars>
      </dgm:prSet>
      <dgm:spPr/>
    </dgm:pt>
  </dgm:ptLst>
  <dgm:cxnLst>
    <dgm:cxn modelId="{A87BE81B-4ED6-4A9B-9EFB-3D336EFE78B9}" type="presOf" srcId="{8C6803B0-0CD0-40EF-BB1D-2A688614E778}" destId="{0B390492-5EFA-44D4-B555-2DB92CF452B0}" srcOrd="0" destOrd="0" presId="urn:microsoft.com/office/officeart/2005/8/layout/bProcess3"/>
    <dgm:cxn modelId="{32208D1F-3F4A-4C11-8C72-70260D98B3ED}" type="presOf" srcId="{83C9B51E-B117-4FB2-88E8-377044B2886C}" destId="{6FB757EA-C176-4152-82B7-5D62E21F3240}" srcOrd="0" destOrd="0" presId="urn:microsoft.com/office/officeart/2005/8/layout/bProcess3"/>
    <dgm:cxn modelId="{9EAAEC2C-0EE9-4597-A18D-FC10B0CD0813}" type="presOf" srcId="{3B7B06B2-E9AB-4776-80B1-B257F7AF4B58}" destId="{67E2E31A-A831-4508-B6FE-80E2AC0543D6}" srcOrd="0" destOrd="0" presId="urn:microsoft.com/office/officeart/2005/8/layout/bProcess3"/>
    <dgm:cxn modelId="{782E673A-0C8C-4F11-BF52-737558A79AD6}" srcId="{F2175654-809F-40F8-8C39-A4CB07A6AB43}" destId="{83C9B51E-B117-4FB2-88E8-377044B2886C}" srcOrd="3" destOrd="0" parTransId="{96C2158A-400F-4ABA-A465-DDD20B6810F5}" sibTransId="{5352B06B-91CD-4658-8A7E-ABE9781F02D3}"/>
    <dgm:cxn modelId="{5BD1443E-8DA5-4BB1-9FB9-8159B5A76910}" srcId="{F2175654-809F-40F8-8C39-A4CB07A6AB43}" destId="{F1B7217C-A79A-4AC5-B083-30F4146FA478}" srcOrd="2" destOrd="0" parTransId="{691F44B5-930A-4DA3-A936-760AD6A632A2}" sibTransId="{468B6EF5-4638-47FF-AEDD-98FB113C251A}"/>
    <dgm:cxn modelId="{DF708D3E-0627-4C09-857F-D97F635700BF}" srcId="{F2175654-809F-40F8-8C39-A4CB07A6AB43}" destId="{E65EB67A-DADB-4A88-B175-26F18E2D6C44}" srcOrd="0" destOrd="0" parTransId="{C270E86A-9D55-4AD6-99E2-FF09251A4522}" sibTransId="{8C6803B0-0CD0-40EF-BB1D-2A688614E778}"/>
    <dgm:cxn modelId="{5D02C965-DCAC-4C1A-B8B3-35775B02FCA8}" type="presOf" srcId="{F2175654-809F-40F8-8C39-A4CB07A6AB43}" destId="{218B3167-1942-4CE7-94D8-1CEF841B9E7A}" srcOrd="0" destOrd="0" presId="urn:microsoft.com/office/officeart/2005/8/layout/bProcess3"/>
    <dgm:cxn modelId="{316F7D67-A58E-4B7B-9952-4BBD1CC5CE33}" type="presOf" srcId="{F1B7217C-A79A-4AC5-B083-30F4146FA478}" destId="{27EF5408-5E63-43DF-82C6-C0ACDE4B249F}" srcOrd="0" destOrd="0" presId="urn:microsoft.com/office/officeart/2005/8/layout/bProcess3"/>
    <dgm:cxn modelId="{7BF28774-5782-4FDC-8262-817E3DED1F7E}" type="presOf" srcId="{E65EB67A-DADB-4A88-B175-26F18E2D6C44}" destId="{224C8AC6-8320-44CF-AC8E-5CB268887D1C}" srcOrd="0" destOrd="0" presId="urn:microsoft.com/office/officeart/2005/8/layout/bProcess3"/>
    <dgm:cxn modelId="{3DEDCE74-43DC-4F45-8F9D-97E56087A18B}" type="presOf" srcId="{468B6EF5-4638-47FF-AEDD-98FB113C251A}" destId="{0860F14A-83FC-411B-840E-7BDA705F6EFF}" srcOrd="1" destOrd="0" presId="urn:microsoft.com/office/officeart/2005/8/layout/bProcess3"/>
    <dgm:cxn modelId="{2438A080-8BDA-42F5-B07A-82835FC5670F}" type="presOf" srcId="{468B6EF5-4638-47FF-AEDD-98FB113C251A}" destId="{33A5A936-A981-414B-8DBE-E9642AF90745}" srcOrd="0" destOrd="0" presId="urn:microsoft.com/office/officeart/2005/8/layout/bProcess3"/>
    <dgm:cxn modelId="{286CC98A-D2A3-49CB-907A-EBF2582788B5}" type="presOf" srcId="{8C6803B0-0CD0-40EF-BB1D-2A688614E778}" destId="{E60E06BB-2807-4FCA-B1E1-6A0E70E66636}" srcOrd="1" destOrd="0" presId="urn:microsoft.com/office/officeart/2005/8/layout/bProcess3"/>
    <dgm:cxn modelId="{8325658B-6917-48E5-BE31-6708F27D05A3}" srcId="{F2175654-809F-40F8-8C39-A4CB07A6AB43}" destId="{55716E2D-97B5-4A79-8972-1D9293DCEB47}" srcOrd="1" destOrd="0" parTransId="{28D9EBDD-52EE-4995-97AF-93C80A3C9EBD}" sibTransId="{3B7B06B2-E9AB-4776-80B1-B257F7AF4B58}"/>
    <dgm:cxn modelId="{353222BF-842B-48EC-9300-FE6098306D34}" type="presOf" srcId="{55716E2D-97B5-4A79-8972-1D9293DCEB47}" destId="{6FCB8715-0E9A-4396-8759-9455F22C0A94}" srcOrd="0" destOrd="0" presId="urn:microsoft.com/office/officeart/2005/8/layout/bProcess3"/>
    <dgm:cxn modelId="{4F0494F4-8ADE-4E14-9300-E4B907B6FCE2}" type="presOf" srcId="{3B7B06B2-E9AB-4776-80B1-B257F7AF4B58}" destId="{28B0629E-3E58-4E2E-B3BD-5267C298C41B}" srcOrd="1" destOrd="0" presId="urn:microsoft.com/office/officeart/2005/8/layout/bProcess3"/>
    <dgm:cxn modelId="{3F2FC369-6245-46DB-A972-1D35967BFA9B}" type="presParOf" srcId="{218B3167-1942-4CE7-94D8-1CEF841B9E7A}" destId="{224C8AC6-8320-44CF-AC8E-5CB268887D1C}" srcOrd="0" destOrd="0" presId="urn:microsoft.com/office/officeart/2005/8/layout/bProcess3"/>
    <dgm:cxn modelId="{0B8AB3AA-26A4-4D58-8E53-2ECA5A75D2DD}" type="presParOf" srcId="{218B3167-1942-4CE7-94D8-1CEF841B9E7A}" destId="{0B390492-5EFA-44D4-B555-2DB92CF452B0}" srcOrd="1" destOrd="0" presId="urn:microsoft.com/office/officeart/2005/8/layout/bProcess3"/>
    <dgm:cxn modelId="{06B78935-9E44-469E-9762-F620361B24E9}" type="presParOf" srcId="{0B390492-5EFA-44D4-B555-2DB92CF452B0}" destId="{E60E06BB-2807-4FCA-B1E1-6A0E70E66636}" srcOrd="0" destOrd="0" presId="urn:microsoft.com/office/officeart/2005/8/layout/bProcess3"/>
    <dgm:cxn modelId="{762778D8-E18A-4DB5-84D2-3DA69E2C4A6A}" type="presParOf" srcId="{218B3167-1942-4CE7-94D8-1CEF841B9E7A}" destId="{6FCB8715-0E9A-4396-8759-9455F22C0A94}" srcOrd="2" destOrd="0" presId="urn:microsoft.com/office/officeart/2005/8/layout/bProcess3"/>
    <dgm:cxn modelId="{5D0AF100-C46E-420F-B876-8A911DC5F3C7}" type="presParOf" srcId="{218B3167-1942-4CE7-94D8-1CEF841B9E7A}" destId="{67E2E31A-A831-4508-B6FE-80E2AC0543D6}" srcOrd="3" destOrd="0" presId="urn:microsoft.com/office/officeart/2005/8/layout/bProcess3"/>
    <dgm:cxn modelId="{A0ADD1E6-B815-4729-A90F-81A79B1807E0}" type="presParOf" srcId="{67E2E31A-A831-4508-B6FE-80E2AC0543D6}" destId="{28B0629E-3E58-4E2E-B3BD-5267C298C41B}" srcOrd="0" destOrd="0" presId="urn:microsoft.com/office/officeart/2005/8/layout/bProcess3"/>
    <dgm:cxn modelId="{6F134FAD-0865-4EF6-985F-BD59C6E14A39}" type="presParOf" srcId="{218B3167-1942-4CE7-94D8-1CEF841B9E7A}" destId="{27EF5408-5E63-43DF-82C6-C0ACDE4B249F}" srcOrd="4" destOrd="0" presId="urn:microsoft.com/office/officeart/2005/8/layout/bProcess3"/>
    <dgm:cxn modelId="{79EDB5B1-0465-451E-9089-CFD1F176B18D}" type="presParOf" srcId="{218B3167-1942-4CE7-94D8-1CEF841B9E7A}" destId="{33A5A936-A981-414B-8DBE-E9642AF90745}" srcOrd="5" destOrd="0" presId="urn:microsoft.com/office/officeart/2005/8/layout/bProcess3"/>
    <dgm:cxn modelId="{2B84BEB8-EC39-4F34-B98A-47E20438D8D6}" type="presParOf" srcId="{33A5A936-A981-414B-8DBE-E9642AF90745}" destId="{0860F14A-83FC-411B-840E-7BDA705F6EFF}" srcOrd="0" destOrd="0" presId="urn:microsoft.com/office/officeart/2005/8/layout/bProcess3"/>
    <dgm:cxn modelId="{E52D69BD-3D88-4615-B20E-3FE516526599}" type="presParOf" srcId="{218B3167-1942-4CE7-94D8-1CEF841B9E7A}" destId="{6FB757EA-C176-4152-82B7-5D62E21F3240}" srcOrd="6" destOrd="0" presId="urn:microsoft.com/office/officeart/2005/8/layout/b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DE52A-50A8-4687-8958-1006D04FD481}">
      <dsp:nvSpPr>
        <dsp:cNvPr id="0" name=""/>
        <dsp:cNvSpPr/>
      </dsp:nvSpPr>
      <dsp:spPr>
        <a:xfrm rot="5400000">
          <a:off x="1930664" y="1137741"/>
          <a:ext cx="1257315" cy="1093864"/>
        </a:xfrm>
        <a:prstGeom prst="hexagon">
          <a:avLst>
            <a:gd name="adj" fmla="val 25000"/>
            <a:gd name="vf" fmla="val 115470"/>
          </a:avLst>
        </a:prstGeom>
        <a:solidFill>
          <a:srgbClr val="FABF7E"/>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GB" sz="1200" kern="1200" dirty="0">
            <a:solidFill>
              <a:srgbClr val="000000"/>
            </a:solidFill>
            <a:latin typeface="Raleway" panose="020B0503030101060003" pitchFamily="34" charset="0"/>
            <a:ea typeface="+mn-ea"/>
            <a:cs typeface="+mn-cs"/>
          </a:endParaRPr>
        </a:p>
      </dsp:txBody>
      <dsp:txXfrm rot="-5400000">
        <a:off x="2182849" y="1251948"/>
        <a:ext cx="752944" cy="865451"/>
      </dsp:txXfrm>
    </dsp:sp>
    <dsp:sp modelId="{97D53556-FDFB-4331-9CE6-4C8F991A7532}">
      <dsp:nvSpPr>
        <dsp:cNvPr id="0" name=""/>
        <dsp:cNvSpPr/>
      </dsp:nvSpPr>
      <dsp:spPr>
        <a:xfrm>
          <a:off x="3123171" y="1318065"/>
          <a:ext cx="1403163" cy="754389"/>
        </a:xfrm>
        <a:prstGeom prst="rect">
          <a:avLst/>
        </a:prstGeom>
        <a:noFill/>
        <a:ln>
          <a:noFill/>
        </a:ln>
        <a:effectLst/>
      </dsp:spPr>
      <dsp:style>
        <a:lnRef idx="0">
          <a:scrgbClr r="0" g="0" b="0"/>
        </a:lnRef>
        <a:fillRef idx="0">
          <a:scrgbClr r="0" g="0" b="0"/>
        </a:fillRef>
        <a:effectRef idx="0">
          <a:scrgbClr r="0" g="0" b="0"/>
        </a:effectRef>
        <a:fontRef idx="minor"/>
      </dsp:style>
    </dsp:sp>
    <dsp:sp modelId="{F8B2B4D8-7946-49AA-B8C6-324326436F19}">
      <dsp:nvSpPr>
        <dsp:cNvPr id="0" name=""/>
        <dsp:cNvSpPr/>
      </dsp:nvSpPr>
      <dsp:spPr>
        <a:xfrm rot="5400000">
          <a:off x="741623" y="1149383"/>
          <a:ext cx="1257315" cy="1093864"/>
        </a:xfrm>
        <a:prstGeom prst="hexagon">
          <a:avLst>
            <a:gd name="adj" fmla="val 25000"/>
            <a:gd name="vf" fmla="val 115470"/>
          </a:avLst>
        </a:prstGeom>
        <a:solidFill>
          <a:srgbClr val="FDE5CB"/>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solidFill>
              <a:sysClr val="window" lastClr="FFFFFF"/>
            </a:solidFill>
            <a:latin typeface="Calibri" panose="020F0502020204030204"/>
            <a:ea typeface="+mn-ea"/>
            <a:cs typeface="+mn-cs"/>
          </a:endParaRPr>
        </a:p>
      </dsp:txBody>
      <dsp:txXfrm rot="-5400000">
        <a:off x="993808" y="1263590"/>
        <a:ext cx="752944" cy="865451"/>
      </dsp:txXfrm>
    </dsp:sp>
    <dsp:sp modelId="{7BD5F7B6-A1EC-4078-BCA2-406046B7F838}">
      <dsp:nvSpPr>
        <dsp:cNvPr id="0" name=""/>
        <dsp:cNvSpPr/>
      </dsp:nvSpPr>
      <dsp:spPr>
        <a:xfrm rot="5400000">
          <a:off x="1326918" y="2215536"/>
          <a:ext cx="1257315" cy="1093864"/>
        </a:xfrm>
        <a:prstGeom prst="hexagon">
          <a:avLst>
            <a:gd name="adj" fmla="val 25000"/>
            <a:gd name="vf" fmla="val 115470"/>
          </a:avLst>
        </a:prstGeom>
        <a:solidFill>
          <a:srgbClr val="FFF6E2"/>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rgbClr val="000000"/>
              </a:solidFill>
              <a:latin typeface="Raleway" panose="020B0503030101060003" pitchFamily="34" charset="0"/>
              <a:ea typeface="+mn-ea"/>
              <a:cs typeface="+mn-cs"/>
            </a:rPr>
            <a:t>Narrow face</a:t>
          </a:r>
        </a:p>
      </dsp:txBody>
      <dsp:txXfrm rot="-5400000">
        <a:off x="1579103" y="2329743"/>
        <a:ext cx="752944" cy="865451"/>
      </dsp:txXfrm>
    </dsp:sp>
    <dsp:sp modelId="{C65C97FB-3E65-48EB-A360-B6E02A7D4848}">
      <dsp:nvSpPr>
        <dsp:cNvPr id="0" name=""/>
        <dsp:cNvSpPr/>
      </dsp:nvSpPr>
      <dsp:spPr>
        <a:xfrm>
          <a:off x="0" y="2385274"/>
          <a:ext cx="1357900" cy="754389"/>
        </a:xfrm>
        <a:prstGeom prst="rect">
          <a:avLst/>
        </a:prstGeom>
        <a:noFill/>
        <a:ln>
          <a:noFill/>
        </a:ln>
        <a:effectLst/>
      </dsp:spPr>
      <dsp:style>
        <a:lnRef idx="0">
          <a:scrgbClr r="0" g="0" b="0"/>
        </a:lnRef>
        <a:fillRef idx="0">
          <a:scrgbClr r="0" g="0" b="0"/>
        </a:fillRef>
        <a:effectRef idx="0">
          <a:scrgbClr r="0" g="0" b="0"/>
        </a:effectRef>
        <a:fontRef idx="minor"/>
      </dsp:style>
    </dsp:sp>
    <dsp:sp modelId="{011A632B-90F7-423B-AA1F-B83B84C34A66}">
      <dsp:nvSpPr>
        <dsp:cNvPr id="0" name=""/>
        <dsp:cNvSpPr/>
      </dsp:nvSpPr>
      <dsp:spPr>
        <a:xfrm rot="5400000">
          <a:off x="2511781" y="2215536"/>
          <a:ext cx="1257315" cy="1093864"/>
        </a:xfrm>
        <a:prstGeom prst="hexagon">
          <a:avLst>
            <a:gd name="adj" fmla="val 25000"/>
            <a:gd name="vf" fmla="val 115470"/>
          </a:avLst>
        </a:prstGeom>
        <a:solidFill>
          <a:srgbClr val="FDE5CB"/>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solidFill>
              <a:sysClr val="window" lastClr="FFFFFF"/>
            </a:solidFill>
            <a:latin typeface="Calibri" panose="020F0502020204030204"/>
            <a:ea typeface="+mn-ea"/>
            <a:cs typeface="+mn-cs"/>
          </a:endParaRPr>
        </a:p>
      </dsp:txBody>
      <dsp:txXfrm rot="-5400000">
        <a:off x="2763966" y="2329743"/>
        <a:ext cx="752944" cy="865451"/>
      </dsp:txXfrm>
    </dsp:sp>
    <dsp:sp modelId="{F8268446-A6EC-4B69-B311-839A76FB015D}">
      <dsp:nvSpPr>
        <dsp:cNvPr id="0" name=""/>
        <dsp:cNvSpPr/>
      </dsp:nvSpPr>
      <dsp:spPr>
        <a:xfrm rot="5400000">
          <a:off x="1914388" y="3282746"/>
          <a:ext cx="1257315" cy="1093864"/>
        </a:xfrm>
        <a:prstGeom prst="hexagon">
          <a:avLst>
            <a:gd name="adj" fmla="val 25000"/>
            <a:gd name="vf" fmla="val 115470"/>
          </a:avLst>
        </a:prstGeom>
        <a:solidFill>
          <a:srgbClr val="FABF7E"/>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rgbClr val="000000"/>
              </a:solidFill>
              <a:latin typeface="Raleway" panose="020B0503030101060003" pitchFamily="34" charset="0"/>
              <a:ea typeface="+mn-ea"/>
              <a:cs typeface="+mn-cs"/>
            </a:rPr>
            <a:t>Articular flexibility</a:t>
          </a:r>
        </a:p>
      </dsp:txBody>
      <dsp:txXfrm rot="-5400000">
        <a:off x="2166573" y="3396953"/>
        <a:ext cx="752944" cy="865451"/>
      </dsp:txXfrm>
    </dsp:sp>
    <dsp:sp modelId="{A47D55C3-977B-44B3-8E77-8D81C48D4BF0}">
      <dsp:nvSpPr>
        <dsp:cNvPr id="0" name=""/>
        <dsp:cNvSpPr/>
      </dsp:nvSpPr>
      <dsp:spPr>
        <a:xfrm>
          <a:off x="3123171" y="3452483"/>
          <a:ext cx="1403163" cy="754389"/>
        </a:xfrm>
        <a:prstGeom prst="rect">
          <a:avLst/>
        </a:prstGeom>
        <a:noFill/>
        <a:ln>
          <a:noFill/>
        </a:ln>
        <a:effectLst/>
      </dsp:spPr>
      <dsp:style>
        <a:lnRef idx="0">
          <a:scrgbClr r="0" g="0" b="0"/>
        </a:lnRef>
        <a:fillRef idx="0">
          <a:scrgbClr r="0" g="0" b="0"/>
        </a:fillRef>
        <a:effectRef idx="0">
          <a:scrgbClr r="0" g="0" b="0"/>
        </a:effectRef>
        <a:fontRef idx="minor"/>
      </dsp:style>
    </dsp:sp>
    <dsp:sp modelId="{5725CFA7-8111-47AE-942B-E0DA74C20B37}">
      <dsp:nvSpPr>
        <dsp:cNvPr id="0" name=""/>
        <dsp:cNvSpPr/>
      </dsp:nvSpPr>
      <dsp:spPr>
        <a:xfrm rot="5400000">
          <a:off x="733014" y="3282746"/>
          <a:ext cx="1257315" cy="1093864"/>
        </a:xfrm>
        <a:prstGeom prst="hexagon">
          <a:avLst>
            <a:gd name="adj" fmla="val 25000"/>
            <a:gd name="vf" fmla="val 115470"/>
          </a:avLst>
        </a:prstGeom>
        <a:solidFill>
          <a:srgbClr val="FDE5CB"/>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solidFill>
              <a:sysClr val="window" lastClr="FFFFFF"/>
            </a:solidFill>
            <a:latin typeface="Calibri" panose="020F0502020204030204"/>
            <a:ea typeface="+mn-ea"/>
            <a:cs typeface="+mn-cs"/>
          </a:endParaRPr>
        </a:p>
      </dsp:txBody>
      <dsp:txXfrm rot="-5400000">
        <a:off x="985199" y="3396953"/>
        <a:ext cx="752944" cy="8654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DE52A-50A8-4687-8958-1006D04FD481}">
      <dsp:nvSpPr>
        <dsp:cNvPr id="0" name=""/>
        <dsp:cNvSpPr/>
      </dsp:nvSpPr>
      <dsp:spPr>
        <a:xfrm rot="5400000">
          <a:off x="1930664" y="1137741"/>
          <a:ext cx="1257315" cy="1093864"/>
        </a:xfrm>
        <a:prstGeom prst="hexagon">
          <a:avLst>
            <a:gd name="adj" fmla="val 25000"/>
            <a:gd name="vf" fmla="val 115470"/>
          </a:avLst>
        </a:prstGeom>
        <a:solidFill>
          <a:srgbClr val="FABF7E"/>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GB" sz="1200" kern="1200" dirty="0">
            <a:solidFill>
              <a:srgbClr val="000000"/>
            </a:solidFill>
            <a:latin typeface="Raleway" panose="020B0503030101060003" pitchFamily="34" charset="0"/>
            <a:ea typeface="+mn-ea"/>
            <a:cs typeface="+mn-cs"/>
          </a:endParaRPr>
        </a:p>
      </dsp:txBody>
      <dsp:txXfrm rot="-5400000">
        <a:off x="2182849" y="1251948"/>
        <a:ext cx="752944" cy="865451"/>
      </dsp:txXfrm>
    </dsp:sp>
    <dsp:sp modelId="{97D53556-FDFB-4331-9CE6-4C8F991A7532}">
      <dsp:nvSpPr>
        <dsp:cNvPr id="0" name=""/>
        <dsp:cNvSpPr/>
      </dsp:nvSpPr>
      <dsp:spPr>
        <a:xfrm>
          <a:off x="3123171" y="1318065"/>
          <a:ext cx="1403163" cy="754389"/>
        </a:xfrm>
        <a:prstGeom prst="rect">
          <a:avLst/>
        </a:prstGeom>
        <a:noFill/>
        <a:ln>
          <a:noFill/>
        </a:ln>
        <a:effectLst/>
      </dsp:spPr>
      <dsp:style>
        <a:lnRef idx="0">
          <a:scrgbClr r="0" g="0" b="0"/>
        </a:lnRef>
        <a:fillRef idx="0">
          <a:scrgbClr r="0" g="0" b="0"/>
        </a:fillRef>
        <a:effectRef idx="0">
          <a:scrgbClr r="0" g="0" b="0"/>
        </a:effectRef>
        <a:fontRef idx="minor"/>
      </dsp:style>
    </dsp:sp>
    <dsp:sp modelId="{F8B2B4D8-7946-49AA-B8C6-324326436F19}">
      <dsp:nvSpPr>
        <dsp:cNvPr id="0" name=""/>
        <dsp:cNvSpPr/>
      </dsp:nvSpPr>
      <dsp:spPr>
        <a:xfrm rot="5400000">
          <a:off x="741623" y="1149383"/>
          <a:ext cx="1257315" cy="1093864"/>
        </a:xfrm>
        <a:prstGeom prst="hexagon">
          <a:avLst>
            <a:gd name="adj" fmla="val 25000"/>
            <a:gd name="vf" fmla="val 115470"/>
          </a:avLst>
        </a:prstGeom>
        <a:solidFill>
          <a:srgbClr val="FDE5CB"/>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solidFill>
              <a:sysClr val="window" lastClr="FFFFFF"/>
            </a:solidFill>
            <a:latin typeface="Calibri" panose="020F0502020204030204"/>
            <a:ea typeface="+mn-ea"/>
            <a:cs typeface="+mn-cs"/>
          </a:endParaRPr>
        </a:p>
      </dsp:txBody>
      <dsp:txXfrm rot="-5400000">
        <a:off x="993808" y="1263590"/>
        <a:ext cx="752944" cy="865451"/>
      </dsp:txXfrm>
    </dsp:sp>
    <dsp:sp modelId="{7BD5F7B6-A1EC-4078-BCA2-406046B7F838}">
      <dsp:nvSpPr>
        <dsp:cNvPr id="0" name=""/>
        <dsp:cNvSpPr/>
      </dsp:nvSpPr>
      <dsp:spPr>
        <a:xfrm rot="5400000">
          <a:off x="1326918" y="2205910"/>
          <a:ext cx="1257315" cy="1113116"/>
        </a:xfrm>
        <a:prstGeom prst="hexagon">
          <a:avLst>
            <a:gd name="adj" fmla="val 25000"/>
            <a:gd name="vf" fmla="val 115470"/>
          </a:avLst>
        </a:prstGeom>
        <a:solidFill>
          <a:srgbClr val="FFF6E2"/>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kumimoji="0" lang="en-GB" sz="1200" b="0" i="0" u="none" strike="noStrike" kern="1200" cap="none" spc="0" normalizeH="0" baseline="0" noProof="0" dirty="0">
              <a:ln>
                <a:noFill/>
              </a:ln>
              <a:solidFill>
                <a:prstClr val="black"/>
              </a:solidFill>
              <a:effectLst/>
              <a:uLnTx/>
              <a:uFillTx/>
              <a:latin typeface="Raleway" panose="020B0503030101060003" pitchFamily="34" charset="0"/>
            </a:rPr>
            <a:t>Digestive disorders</a:t>
          </a:r>
          <a:endParaRPr lang="en-GB" sz="1200" kern="1200" dirty="0">
            <a:solidFill>
              <a:srgbClr val="000000"/>
            </a:solidFill>
            <a:latin typeface="Raleway" panose="020B0503030101060003" pitchFamily="34" charset="0"/>
            <a:ea typeface="+mn-ea"/>
            <a:cs typeface="+mn-cs"/>
          </a:endParaRPr>
        </a:p>
      </dsp:txBody>
      <dsp:txXfrm rot="-5400000">
        <a:off x="1573898" y="2331347"/>
        <a:ext cx="763354" cy="862243"/>
      </dsp:txXfrm>
    </dsp:sp>
    <dsp:sp modelId="{C65C97FB-3E65-48EB-A360-B6E02A7D4848}">
      <dsp:nvSpPr>
        <dsp:cNvPr id="0" name=""/>
        <dsp:cNvSpPr/>
      </dsp:nvSpPr>
      <dsp:spPr>
        <a:xfrm>
          <a:off x="0" y="2385274"/>
          <a:ext cx="1357900" cy="754389"/>
        </a:xfrm>
        <a:prstGeom prst="rect">
          <a:avLst/>
        </a:prstGeom>
        <a:noFill/>
        <a:ln>
          <a:noFill/>
        </a:ln>
        <a:effectLst/>
      </dsp:spPr>
      <dsp:style>
        <a:lnRef idx="0">
          <a:scrgbClr r="0" g="0" b="0"/>
        </a:lnRef>
        <a:fillRef idx="0">
          <a:scrgbClr r="0" g="0" b="0"/>
        </a:fillRef>
        <a:effectRef idx="0">
          <a:scrgbClr r="0" g="0" b="0"/>
        </a:effectRef>
        <a:fontRef idx="minor"/>
      </dsp:style>
    </dsp:sp>
    <dsp:sp modelId="{011A632B-90F7-423B-AA1F-B83B84C34A66}">
      <dsp:nvSpPr>
        <dsp:cNvPr id="0" name=""/>
        <dsp:cNvSpPr/>
      </dsp:nvSpPr>
      <dsp:spPr>
        <a:xfrm rot="5400000">
          <a:off x="2511781" y="2215536"/>
          <a:ext cx="1257315" cy="1093864"/>
        </a:xfrm>
        <a:prstGeom prst="hexagon">
          <a:avLst>
            <a:gd name="adj" fmla="val 25000"/>
            <a:gd name="vf" fmla="val 115470"/>
          </a:avLst>
        </a:prstGeom>
        <a:solidFill>
          <a:srgbClr val="FDE5CB"/>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solidFill>
              <a:sysClr val="window" lastClr="FFFFFF"/>
            </a:solidFill>
            <a:latin typeface="Calibri" panose="020F0502020204030204"/>
            <a:ea typeface="+mn-ea"/>
            <a:cs typeface="+mn-cs"/>
          </a:endParaRPr>
        </a:p>
      </dsp:txBody>
      <dsp:txXfrm rot="-5400000">
        <a:off x="2763966" y="2329743"/>
        <a:ext cx="752944" cy="865451"/>
      </dsp:txXfrm>
    </dsp:sp>
    <dsp:sp modelId="{F8268446-A6EC-4B69-B311-839A76FB015D}">
      <dsp:nvSpPr>
        <dsp:cNvPr id="0" name=""/>
        <dsp:cNvSpPr/>
      </dsp:nvSpPr>
      <dsp:spPr>
        <a:xfrm rot="5400000">
          <a:off x="1914388" y="3250498"/>
          <a:ext cx="1257315" cy="1158358"/>
        </a:xfrm>
        <a:prstGeom prst="hexagon">
          <a:avLst>
            <a:gd name="adj" fmla="val 25000"/>
            <a:gd name="vf" fmla="val 115470"/>
          </a:avLst>
        </a:prstGeom>
        <a:solidFill>
          <a:srgbClr val="FABF7E"/>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GB" sz="1200" kern="1200" dirty="0">
            <a:solidFill>
              <a:srgbClr val="000000"/>
            </a:solidFill>
            <a:latin typeface="Raleway" panose="020B0503030101060003" pitchFamily="34" charset="0"/>
            <a:ea typeface="+mn-ea"/>
            <a:cs typeface="+mn-cs"/>
          </a:endParaRPr>
        </a:p>
      </dsp:txBody>
      <dsp:txXfrm rot="-5400000">
        <a:off x="2149328" y="3402326"/>
        <a:ext cx="787434" cy="854703"/>
      </dsp:txXfrm>
    </dsp:sp>
    <dsp:sp modelId="{A47D55C3-977B-44B3-8E77-8D81C48D4BF0}">
      <dsp:nvSpPr>
        <dsp:cNvPr id="0" name=""/>
        <dsp:cNvSpPr/>
      </dsp:nvSpPr>
      <dsp:spPr>
        <a:xfrm>
          <a:off x="3123171" y="3452483"/>
          <a:ext cx="1403163" cy="754389"/>
        </a:xfrm>
        <a:prstGeom prst="rect">
          <a:avLst/>
        </a:prstGeom>
        <a:noFill/>
        <a:ln>
          <a:noFill/>
        </a:ln>
        <a:effectLst/>
      </dsp:spPr>
      <dsp:style>
        <a:lnRef idx="0">
          <a:scrgbClr r="0" g="0" b="0"/>
        </a:lnRef>
        <a:fillRef idx="0">
          <a:scrgbClr r="0" g="0" b="0"/>
        </a:fillRef>
        <a:effectRef idx="0">
          <a:scrgbClr r="0" g="0" b="0"/>
        </a:effectRef>
        <a:fontRef idx="minor"/>
      </dsp:style>
    </dsp:sp>
    <dsp:sp modelId="{5725CFA7-8111-47AE-942B-E0DA74C20B37}">
      <dsp:nvSpPr>
        <dsp:cNvPr id="0" name=""/>
        <dsp:cNvSpPr/>
      </dsp:nvSpPr>
      <dsp:spPr>
        <a:xfrm rot="5400000">
          <a:off x="694882" y="3282746"/>
          <a:ext cx="1257315" cy="1093864"/>
        </a:xfrm>
        <a:prstGeom prst="hexagon">
          <a:avLst>
            <a:gd name="adj" fmla="val 25000"/>
            <a:gd name="vf" fmla="val 115470"/>
          </a:avLst>
        </a:prstGeom>
        <a:solidFill>
          <a:srgbClr val="FDE5CB"/>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solidFill>
              <a:sysClr val="window" lastClr="FFFFFF"/>
            </a:solidFill>
            <a:latin typeface="Calibri" panose="020F0502020204030204"/>
            <a:ea typeface="+mn-ea"/>
            <a:cs typeface="+mn-cs"/>
          </a:endParaRPr>
        </a:p>
      </dsp:txBody>
      <dsp:txXfrm rot="-5400000">
        <a:off x="947067" y="3396953"/>
        <a:ext cx="752944" cy="8654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AF50D-6272-4281-AC2F-344323D94039}">
      <dsp:nvSpPr>
        <dsp:cNvPr id="0" name=""/>
        <dsp:cNvSpPr/>
      </dsp:nvSpPr>
      <dsp:spPr>
        <a:xfrm>
          <a:off x="237525" y="348825"/>
          <a:ext cx="9131635" cy="616929"/>
        </a:xfrm>
        <a:prstGeom prst="roundRect">
          <a:avLst/>
        </a:prstGeom>
        <a:solidFill>
          <a:srgbClr val="002060">
            <a:alpha val="9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noProof="0" dirty="0">
              <a:solidFill>
                <a:sysClr val="window" lastClr="FFFFFF"/>
              </a:solidFill>
              <a:latin typeface="Raleway" panose="020B0503030101060003" pitchFamily="34" charset="0"/>
              <a:ea typeface="+mn-ea"/>
              <a:cs typeface="+mn-cs"/>
            </a:rPr>
            <a:t>Mutation in the </a:t>
          </a:r>
          <a:r>
            <a:rPr lang="en-GB" sz="2000" i="1" kern="1200" noProof="0" dirty="0">
              <a:solidFill>
                <a:sysClr val="window" lastClr="FFFFFF"/>
              </a:solidFill>
              <a:latin typeface="Raleway" panose="020B0503030101060003" pitchFamily="34" charset="0"/>
              <a:ea typeface="+mn-ea"/>
              <a:cs typeface="+mn-cs"/>
            </a:rPr>
            <a:t>DMPK</a:t>
          </a:r>
          <a:r>
            <a:rPr lang="en-GB" sz="2000" kern="1200" noProof="0" dirty="0">
              <a:solidFill>
                <a:sysClr val="window" lastClr="FFFFFF"/>
              </a:solidFill>
              <a:latin typeface="Raleway" panose="020B0503030101060003" pitchFamily="34" charset="0"/>
              <a:ea typeface="+mn-ea"/>
              <a:cs typeface="+mn-cs"/>
            </a:rPr>
            <a:t> gene (Myotonic dystrophy kinase protein)</a:t>
          </a:r>
        </a:p>
      </dsp:txBody>
      <dsp:txXfrm>
        <a:off x="267641" y="378941"/>
        <a:ext cx="9071403" cy="5566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90492-5EFA-44D4-B555-2DB92CF452B0}">
      <dsp:nvSpPr>
        <dsp:cNvPr id="0" name=""/>
        <dsp:cNvSpPr/>
      </dsp:nvSpPr>
      <dsp:spPr>
        <a:xfrm>
          <a:off x="2473483" y="601682"/>
          <a:ext cx="463598" cy="91440"/>
        </a:xfrm>
        <a:custGeom>
          <a:avLst/>
          <a:gdLst/>
          <a:ahLst/>
          <a:cxnLst/>
          <a:rect l="0" t="0" r="0" b="0"/>
          <a:pathLst>
            <a:path>
              <a:moveTo>
                <a:pt x="0" y="45720"/>
              </a:moveTo>
              <a:lnTo>
                <a:pt x="416668" y="45720"/>
              </a:lnTo>
            </a:path>
          </a:pathLst>
        </a:custGeom>
        <a:noFill/>
        <a:ln w="6350" cap="flat" cmpd="sng" algn="ctr">
          <a:solidFill>
            <a:schemeClr val="accent6">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kern="1200">
            <a:solidFill>
              <a:sysClr val="windowText" lastClr="000000">
                <a:hueOff val="0"/>
                <a:satOff val="0"/>
                <a:lumOff val="0"/>
                <a:alphaOff val="0"/>
              </a:sysClr>
            </a:solidFill>
            <a:latin typeface="Raleway" panose="020B0503030101060003" pitchFamily="34" charset="0"/>
            <a:ea typeface="+mn-ea"/>
            <a:cs typeface="+mn-cs"/>
          </a:endParaRPr>
        </a:p>
      </dsp:txBody>
      <dsp:txXfrm>
        <a:off x="2692927" y="644929"/>
        <a:ext cx="0" cy="0"/>
      </dsp:txXfrm>
    </dsp:sp>
    <dsp:sp modelId="{224C8AC6-8320-44CF-AC8E-5CB268887D1C}">
      <dsp:nvSpPr>
        <dsp:cNvPr id="0" name=""/>
        <dsp:cNvSpPr/>
      </dsp:nvSpPr>
      <dsp:spPr>
        <a:xfrm>
          <a:off x="326595" y="2795"/>
          <a:ext cx="2148688" cy="1289212"/>
        </a:xfrm>
        <a:prstGeom prst="rect">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noProof="0" dirty="0">
              <a:latin typeface="Raleway" panose="020B0503030101060003" pitchFamily="34" charset="0"/>
              <a:ea typeface="+mn-ea"/>
              <a:cs typeface="+mn-cs"/>
            </a:rPr>
            <a:t>Accumulation of the aberrant transcript of </a:t>
          </a:r>
          <a:r>
            <a:rPr lang="en-GB" sz="1600" i="1" kern="1200" noProof="0" dirty="0">
              <a:latin typeface="Raleway" panose="020B0503030101060003" pitchFamily="34" charset="0"/>
              <a:ea typeface="+mn-ea"/>
              <a:cs typeface="+mn-cs"/>
            </a:rPr>
            <a:t>DMPK</a:t>
          </a:r>
          <a:r>
            <a:rPr lang="en-GB" sz="1600" kern="1200" noProof="0" dirty="0">
              <a:latin typeface="Raleway" panose="020B0503030101060003" pitchFamily="34" charset="0"/>
              <a:ea typeface="+mn-ea"/>
              <a:cs typeface="+mn-cs"/>
            </a:rPr>
            <a:t> in the myocytes and neurons</a:t>
          </a:r>
        </a:p>
      </dsp:txBody>
      <dsp:txXfrm>
        <a:off x="326595" y="2795"/>
        <a:ext cx="2148688" cy="1289212"/>
      </dsp:txXfrm>
    </dsp:sp>
    <dsp:sp modelId="{67E2E31A-A831-4508-B6FE-80E2AC0543D6}">
      <dsp:nvSpPr>
        <dsp:cNvPr id="0" name=""/>
        <dsp:cNvSpPr/>
      </dsp:nvSpPr>
      <dsp:spPr>
        <a:xfrm>
          <a:off x="1362091" y="1290208"/>
          <a:ext cx="2681734" cy="400697"/>
        </a:xfrm>
        <a:custGeom>
          <a:avLst/>
          <a:gdLst/>
          <a:ahLst/>
          <a:cxnLst/>
          <a:rect l="0" t="0" r="0" b="0"/>
          <a:pathLst>
            <a:path>
              <a:moveTo>
                <a:pt x="2427071" y="0"/>
              </a:moveTo>
              <a:lnTo>
                <a:pt x="2427071" y="196970"/>
              </a:lnTo>
              <a:lnTo>
                <a:pt x="0" y="196970"/>
              </a:lnTo>
              <a:lnTo>
                <a:pt x="0" y="359740"/>
              </a:lnTo>
            </a:path>
          </a:pathLst>
        </a:custGeom>
        <a:noFill/>
        <a:ln w="6350" cap="flat" cmpd="sng" algn="ctr">
          <a:solidFill>
            <a:schemeClr val="accent6">
              <a:shade val="90000"/>
              <a:hueOff val="232081"/>
              <a:satOff val="-24709"/>
              <a:lumOff val="3226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kern="1200">
            <a:solidFill>
              <a:sysClr val="windowText" lastClr="000000">
                <a:hueOff val="0"/>
                <a:satOff val="0"/>
                <a:lumOff val="0"/>
                <a:alphaOff val="0"/>
              </a:sysClr>
            </a:solidFill>
            <a:latin typeface="Raleway" panose="020B0503030101060003" pitchFamily="34" charset="0"/>
            <a:ea typeface="+mn-ea"/>
            <a:cs typeface="+mn-cs"/>
          </a:endParaRPr>
        </a:p>
      </dsp:txBody>
      <dsp:txXfrm>
        <a:off x="2635053" y="1488084"/>
        <a:ext cx="0" cy="0"/>
      </dsp:txXfrm>
    </dsp:sp>
    <dsp:sp modelId="{6FCB8715-0E9A-4396-8759-9455F22C0A94}">
      <dsp:nvSpPr>
        <dsp:cNvPr id="0" name=""/>
        <dsp:cNvSpPr/>
      </dsp:nvSpPr>
      <dsp:spPr>
        <a:xfrm>
          <a:off x="2969481" y="2795"/>
          <a:ext cx="2148688" cy="1289212"/>
        </a:xfrm>
        <a:prstGeom prst="rect">
          <a:avLst/>
        </a:prstGeom>
        <a:solidFill>
          <a:schemeClr val="accent6">
            <a:shade val="50000"/>
            <a:hueOff val="171070"/>
            <a:satOff val="-19730"/>
            <a:lumOff val="263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noProof="0" dirty="0">
              <a:latin typeface="Raleway" panose="020B0503030101060003" pitchFamily="34" charset="0"/>
              <a:ea typeface="+mn-ea"/>
              <a:cs typeface="+mn-cs"/>
            </a:rPr>
            <a:t>Anomalous union to nuclear proteins</a:t>
          </a:r>
        </a:p>
      </dsp:txBody>
      <dsp:txXfrm>
        <a:off x="2969481" y="2795"/>
        <a:ext cx="2148688" cy="1289212"/>
      </dsp:txXfrm>
    </dsp:sp>
    <dsp:sp modelId="{33A5A936-A981-414B-8DBE-E9642AF90745}">
      <dsp:nvSpPr>
        <dsp:cNvPr id="0" name=""/>
        <dsp:cNvSpPr/>
      </dsp:nvSpPr>
      <dsp:spPr>
        <a:xfrm>
          <a:off x="2434635" y="2322192"/>
          <a:ext cx="530766" cy="91440"/>
        </a:xfrm>
        <a:custGeom>
          <a:avLst/>
          <a:gdLst/>
          <a:ahLst/>
          <a:cxnLst/>
          <a:rect l="0" t="0" r="0" b="0"/>
          <a:pathLst>
            <a:path>
              <a:moveTo>
                <a:pt x="0" y="45720"/>
              </a:moveTo>
              <a:lnTo>
                <a:pt x="255828" y="45720"/>
              </a:lnTo>
              <a:lnTo>
                <a:pt x="255828" y="45731"/>
              </a:lnTo>
              <a:lnTo>
                <a:pt x="477457" y="45731"/>
              </a:lnTo>
            </a:path>
          </a:pathLst>
        </a:custGeom>
        <a:noFill/>
        <a:ln w="6350" cap="flat" cmpd="sng" algn="ctr">
          <a:solidFill>
            <a:schemeClr val="accent6">
              <a:shade val="90000"/>
              <a:hueOff val="232081"/>
              <a:satOff val="-24709"/>
              <a:lumOff val="3226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kern="1200">
            <a:solidFill>
              <a:sysClr val="windowText" lastClr="000000">
                <a:hueOff val="0"/>
                <a:satOff val="0"/>
                <a:lumOff val="0"/>
                <a:alphaOff val="0"/>
              </a:sysClr>
            </a:solidFill>
            <a:latin typeface="Raleway" panose="020B0503030101060003" pitchFamily="34" charset="0"/>
            <a:ea typeface="+mn-ea"/>
            <a:cs typeface="+mn-cs"/>
          </a:endParaRPr>
        </a:p>
      </dsp:txBody>
      <dsp:txXfrm>
        <a:off x="2685984" y="2365439"/>
        <a:ext cx="0" cy="0"/>
      </dsp:txXfrm>
    </dsp:sp>
    <dsp:sp modelId="{27EF5408-5E63-43DF-82C6-C0ACDE4B249F}">
      <dsp:nvSpPr>
        <dsp:cNvPr id="0" name=""/>
        <dsp:cNvSpPr/>
      </dsp:nvSpPr>
      <dsp:spPr>
        <a:xfrm>
          <a:off x="287746" y="1723306"/>
          <a:ext cx="2148688" cy="1289212"/>
        </a:xfrm>
        <a:prstGeom prst="rect">
          <a:avLst/>
        </a:prstGeom>
        <a:solidFill>
          <a:schemeClr val="accent6">
            <a:shade val="50000"/>
            <a:hueOff val="342140"/>
            <a:satOff val="-39460"/>
            <a:lumOff val="52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noProof="0">
              <a:latin typeface="Raleway" panose="020B0503030101060003" pitchFamily="34" charset="0"/>
              <a:ea typeface="+mn-ea"/>
              <a:cs typeface="+mn-cs"/>
            </a:rPr>
            <a:t>Formation of aggregates</a:t>
          </a:r>
          <a:endParaRPr lang="en-GB" sz="1600" kern="1200" noProof="0" dirty="0">
            <a:latin typeface="Raleway" panose="020B0503030101060003" pitchFamily="34" charset="0"/>
            <a:ea typeface="+mn-ea"/>
            <a:cs typeface="+mn-cs"/>
          </a:endParaRPr>
        </a:p>
      </dsp:txBody>
      <dsp:txXfrm>
        <a:off x="287746" y="1723306"/>
        <a:ext cx="2148688" cy="1289212"/>
      </dsp:txXfrm>
    </dsp:sp>
    <dsp:sp modelId="{6FB757EA-C176-4152-82B7-5D62E21F3240}">
      <dsp:nvSpPr>
        <dsp:cNvPr id="0" name=""/>
        <dsp:cNvSpPr/>
      </dsp:nvSpPr>
      <dsp:spPr>
        <a:xfrm>
          <a:off x="2997801" y="1723319"/>
          <a:ext cx="2148688" cy="1289212"/>
        </a:xfrm>
        <a:prstGeom prst="rect">
          <a:avLst/>
        </a:prstGeom>
        <a:solidFill>
          <a:schemeClr val="accent6">
            <a:shade val="50000"/>
            <a:hueOff val="171070"/>
            <a:satOff val="-19730"/>
            <a:lumOff val="263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noProof="0">
              <a:latin typeface="Raleway" panose="020B0503030101060003" pitchFamily="34" charset="0"/>
              <a:ea typeface="+mn-ea"/>
              <a:cs typeface="+mn-cs"/>
            </a:rPr>
            <a:t>Alteration of the expression of genes involved in neuronal and muscle-differentiation</a:t>
          </a:r>
          <a:endParaRPr lang="en-GB" sz="1600" kern="1200" noProof="0" dirty="0">
            <a:latin typeface="Raleway" panose="020B0503030101060003" pitchFamily="34" charset="0"/>
            <a:ea typeface="+mn-ea"/>
            <a:cs typeface="+mn-cs"/>
          </a:endParaRPr>
        </a:p>
      </dsp:txBody>
      <dsp:txXfrm>
        <a:off x="2997801" y="1723319"/>
        <a:ext cx="2148688" cy="1289212"/>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817FD76C-23CF-274C-B83B-E75CD19456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0A81CE-B67B-074D-8A82-F4ADA2290D5A}" type="datetimeFigureOut">
              <a:rPr lang="es-ES" smtClean="0"/>
              <a:t>15/02/2023</a:t>
            </a:fld>
            <a:endParaRPr lang="es-ES"/>
          </a:p>
        </p:txBody>
      </p:sp>
      <p:sp>
        <p:nvSpPr>
          <p:cNvPr id="4" name="Marcador de pie de página 3">
            <a:extLst>
              <a:ext uri="{FF2B5EF4-FFF2-40B4-BE49-F238E27FC236}">
                <a16:creationId xmlns:a16="http://schemas.microsoft.com/office/drawing/2014/main" id="{468E10E1-2418-1046-B24D-8D65CB238D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AE0F65FB-BB6B-4440-A613-75543C6175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B8C548-F9AD-B64F-B01D-CF8DFA1A56A9}" type="slidenum">
              <a:rPr lang="es-ES" smtClean="0"/>
              <a:t>‹#›</a:t>
            </a:fld>
            <a:endParaRPr lang="es-ES"/>
          </a:p>
        </p:txBody>
      </p:sp>
    </p:spTree>
    <p:extLst>
      <p:ext uri="{BB962C8B-B14F-4D97-AF65-F5344CB8AC3E}">
        <p14:creationId xmlns:p14="http://schemas.microsoft.com/office/powerpoint/2010/main" val="192519928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s-ES"/>
              <a:t>2021 | BDR</a:t>
            </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B83E1-D2EF-854E-A37E-D0D51BE3DC1B}" type="datetimeFigureOut">
              <a:rPr lang="es-ES" smtClean="0"/>
              <a:t>15/02/2023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66D618-4DA7-6A4D-95F3-37B5046F62A9}" type="slidenum">
              <a:rPr lang="es-ES" smtClean="0"/>
              <a:t>‹#›</a:t>
            </a:fld>
            <a:endParaRPr lang="es-ES"/>
          </a:p>
        </p:txBody>
      </p:sp>
    </p:spTree>
    <p:extLst>
      <p:ext uri="{BB962C8B-B14F-4D97-AF65-F5344CB8AC3E}">
        <p14:creationId xmlns:p14="http://schemas.microsoft.com/office/powerpoint/2010/main" val="2809113806"/>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t>2021 | BDR</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6D618-4DA7-6A4D-95F3-37B5046F62A9}"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421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s-ES"/>
              <a:t>2021 | BDR</a:t>
            </a:r>
          </a:p>
        </p:txBody>
      </p:sp>
      <p:sp>
        <p:nvSpPr>
          <p:cNvPr id="5" name="Slide Number Placeholder 4"/>
          <p:cNvSpPr>
            <a:spLocks noGrp="1"/>
          </p:cNvSpPr>
          <p:nvPr>
            <p:ph type="sldNum" sz="quarter" idx="5"/>
          </p:nvPr>
        </p:nvSpPr>
        <p:spPr/>
        <p:txBody>
          <a:bodyPr/>
          <a:lstStyle/>
          <a:p>
            <a:fld id="{5266D618-4DA7-6A4D-95F3-37B5046F62A9}" type="slidenum">
              <a:rPr lang="es-ES" smtClean="0"/>
              <a:t>27</a:t>
            </a:fld>
            <a:endParaRPr lang="es-ES"/>
          </a:p>
        </p:txBody>
      </p:sp>
    </p:spTree>
    <p:extLst>
      <p:ext uri="{BB962C8B-B14F-4D97-AF65-F5344CB8AC3E}">
        <p14:creationId xmlns:p14="http://schemas.microsoft.com/office/powerpoint/2010/main" val="673535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s-ES"/>
              <a:t>2021 | BDR</a:t>
            </a:r>
          </a:p>
        </p:txBody>
      </p:sp>
      <p:sp>
        <p:nvSpPr>
          <p:cNvPr id="5" name="Slide Number Placeholder 4"/>
          <p:cNvSpPr>
            <a:spLocks noGrp="1"/>
          </p:cNvSpPr>
          <p:nvPr>
            <p:ph type="sldNum" sz="quarter" idx="5"/>
          </p:nvPr>
        </p:nvSpPr>
        <p:spPr/>
        <p:txBody>
          <a:bodyPr/>
          <a:lstStyle/>
          <a:p>
            <a:fld id="{5266D618-4DA7-6A4D-95F3-37B5046F62A9}" type="slidenum">
              <a:rPr lang="es-ES" smtClean="0"/>
              <a:t>28</a:t>
            </a:fld>
            <a:endParaRPr lang="es-ES"/>
          </a:p>
        </p:txBody>
      </p:sp>
    </p:spTree>
    <p:extLst>
      <p:ext uri="{BB962C8B-B14F-4D97-AF65-F5344CB8AC3E}">
        <p14:creationId xmlns:p14="http://schemas.microsoft.com/office/powerpoint/2010/main" val="1835700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s-ES"/>
              <a:t>2021 | BDR</a:t>
            </a:r>
          </a:p>
        </p:txBody>
      </p:sp>
      <p:sp>
        <p:nvSpPr>
          <p:cNvPr id="5" name="Slide Number Placeholder 4"/>
          <p:cNvSpPr>
            <a:spLocks noGrp="1"/>
          </p:cNvSpPr>
          <p:nvPr>
            <p:ph type="sldNum" sz="quarter" idx="5"/>
          </p:nvPr>
        </p:nvSpPr>
        <p:spPr/>
        <p:txBody>
          <a:bodyPr/>
          <a:lstStyle/>
          <a:p>
            <a:fld id="{5266D618-4DA7-6A4D-95F3-37B5046F62A9}" type="slidenum">
              <a:rPr lang="es-ES" smtClean="0"/>
              <a:t>29</a:t>
            </a:fld>
            <a:endParaRPr lang="es-ES"/>
          </a:p>
        </p:txBody>
      </p:sp>
    </p:spTree>
    <p:extLst>
      <p:ext uri="{BB962C8B-B14F-4D97-AF65-F5344CB8AC3E}">
        <p14:creationId xmlns:p14="http://schemas.microsoft.com/office/powerpoint/2010/main" val="2163590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s-ES"/>
              <a:t>2021 | BDR</a:t>
            </a:r>
          </a:p>
        </p:txBody>
      </p:sp>
      <p:sp>
        <p:nvSpPr>
          <p:cNvPr id="5" name="Slide Number Placeholder 4"/>
          <p:cNvSpPr>
            <a:spLocks noGrp="1"/>
          </p:cNvSpPr>
          <p:nvPr>
            <p:ph type="sldNum" sz="quarter" idx="5"/>
          </p:nvPr>
        </p:nvSpPr>
        <p:spPr/>
        <p:txBody>
          <a:bodyPr/>
          <a:lstStyle/>
          <a:p>
            <a:fld id="{5266D618-4DA7-6A4D-95F3-37B5046F62A9}" type="slidenum">
              <a:rPr lang="es-ES" smtClean="0"/>
              <a:t>30</a:t>
            </a:fld>
            <a:endParaRPr lang="es-ES"/>
          </a:p>
        </p:txBody>
      </p:sp>
    </p:spTree>
    <p:extLst>
      <p:ext uri="{BB962C8B-B14F-4D97-AF65-F5344CB8AC3E}">
        <p14:creationId xmlns:p14="http://schemas.microsoft.com/office/powerpoint/2010/main" val="813066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s-ES"/>
              <a:t>2021 | BDR</a:t>
            </a:r>
          </a:p>
        </p:txBody>
      </p:sp>
      <p:sp>
        <p:nvSpPr>
          <p:cNvPr id="5" name="Slide Number Placeholder 4"/>
          <p:cNvSpPr>
            <a:spLocks noGrp="1"/>
          </p:cNvSpPr>
          <p:nvPr>
            <p:ph type="sldNum" sz="quarter" idx="5"/>
          </p:nvPr>
        </p:nvSpPr>
        <p:spPr/>
        <p:txBody>
          <a:bodyPr/>
          <a:lstStyle/>
          <a:p>
            <a:fld id="{5266D618-4DA7-6A4D-95F3-37B5046F62A9}" type="slidenum">
              <a:rPr lang="es-ES" smtClean="0"/>
              <a:t>31</a:t>
            </a:fld>
            <a:endParaRPr lang="es-ES"/>
          </a:p>
        </p:txBody>
      </p:sp>
    </p:spTree>
    <p:extLst>
      <p:ext uri="{BB962C8B-B14F-4D97-AF65-F5344CB8AC3E}">
        <p14:creationId xmlns:p14="http://schemas.microsoft.com/office/powerpoint/2010/main" val="737695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s-ES"/>
              <a:t>2021 | BDR</a:t>
            </a:r>
          </a:p>
        </p:txBody>
      </p:sp>
      <p:sp>
        <p:nvSpPr>
          <p:cNvPr id="5" name="Slide Number Placeholder 4"/>
          <p:cNvSpPr>
            <a:spLocks noGrp="1"/>
          </p:cNvSpPr>
          <p:nvPr>
            <p:ph type="sldNum" sz="quarter" idx="5"/>
          </p:nvPr>
        </p:nvSpPr>
        <p:spPr/>
        <p:txBody>
          <a:bodyPr/>
          <a:lstStyle/>
          <a:p>
            <a:fld id="{5266D618-4DA7-6A4D-95F3-37B5046F62A9}" type="slidenum">
              <a:rPr lang="es-ES" smtClean="0"/>
              <a:t>32</a:t>
            </a:fld>
            <a:endParaRPr lang="es-ES"/>
          </a:p>
        </p:txBody>
      </p:sp>
    </p:spTree>
    <p:extLst>
      <p:ext uri="{BB962C8B-B14F-4D97-AF65-F5344CB8AC3E}">
        <p14:creationId xmlns:p14="http://schemas.microsoft.com/office/powerpoint/2010/main" val="4015179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81C99ACF-B7D1-4D77-B198-8851F74F84B0}" type="slidenum">
              <a:rPr lang="es-ES" smtClean="0"/>
              <a:t>51</a:t>
            </a:fld>
            <a:endParaRPr lang="es-ES"/>
          </a:p>
        </p:txBody>
      </p:sp>
    </p:spTree>
    <p:extLst>
      <p:ext uri="{BB962C8B-B14F-4D97-AF65-F5344CB8AC3E}">
        <p14:creationId xmlns:p14="http://schemas.microsoft.com/office/powerpoint/2010/main" val="3881823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81C99ACF-B7D1-4D77-B198-8851F74F84B0}" type="slidenum">
              <a:rPr lang="es-ES" smtClean="0"/>
              <a:t>52</a:t>
            </a:fld>
            <a:endParaRPr lang="es-ES"/>
          </a:p>
        </p:txBody>
      </p:sp>
    </p:spTree>
    <p:extLst>
      <p:ext uri="{BB962C8B-B14F-4D97-AF65-F5344CB8AC3E}">
        <p14:creationId xmlns:p14="http://schemas.microsoft.com/office/powerpoint/2010/main" val="843286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s-ES"/>
              <a:t>2021 | BDR</a:t>
            </a:r>
          </a:p>
        </p:txBody>
      </p:sp>
      <p:sp>
        <p:nvSpPr>
          <p:cNvPr id="5" name="Slide Number Placeholder 4"/>
          <p:cNvSpPr>
            <a:spLocks noGrp="1"/>
          </p:cNvSpPr>
          <p:nvPr>
            <p:ph type="sldNum" sz="quarter" idx="5"/>
          </p:nvPr>
        </p:nvSpPr>
        <p:spPr/>
        <p:txBody>
          <a:bodyPr/>
          <a:lstStyle/>
          <a:p>
            <a:fld id="{5266D618-4DA7-6A4D-95F3-37B5046F62A9}" type="slidenum">
              <a:rPr lang="es-ES" smtClean="0"/>
              <a:t>56</a:t>
            </a:fld>
            <a:endParaRPr lang="es-ES"/>
          </a:p>
        </p:txBody>
      </p:sp>
    </p:spTree>
    <p:extLst>
      <p:ext uri="{BB962C8B-B14F-4D97-AF65-F5344CB8AC3E}">
        <p14:creationId xmlns:p14="http://schemas.microsoft.com/office/powerpoint/2010/main" val="1008307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t>2021 | BDR</a:t>
            </a:r>
          </a:p>
        </p:txBody>
      </p:sp>
      <p:sp>
        <p:nvSpPr>
          <p:cNvPr id="5" name="Marcador de número de diapositiva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6D618-4DA7-6A4D-95F3-37B5046F62A9}"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999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t>2021 | BDR</a:t>
            </a:r>
          </a:p>
        </p:txBody>
      </p:sp>
      <p:sp>
        <p:nvSpPr>
          <p:cNvPr id="5" name="Marcador de número de diapositiva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6D618-4DA7-6A4D-95F3-37B5046F62A9}"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61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s-ES"/>
              <a:t>2021 | BDR</a:t>
            </a:r>
          </a:p>
        </p:txBody>
      </p:sp>
      <p:sp>
        <p:nvSpPr>
          <p:cNvPr id="5" name="Slide Number Placeholder 4"/>
          <p:cNvSpPr>
            <a:spLocks noGrp="1"/>
          </p:cNvSpPr>
          <p:nvPr>
            <p:ph type="sldNum" sz="quarter" idx="5"/>
          </p:nvPr>
        </p:nvSpPr>
        <p:spPr/>
        <p:txBody>
          <a:bodyPr/>
          <a:lstStyle/>
          <a:p>
            <a:fld id="{5266D618-4DA7-6A4D-95F3-37B5046F62A9}" type="slidenum">
              <a:rPr lang="es-ES" smtClean="0"/>
              <a:t>21</a:t>
            </a:fld>
            <a:endParaRPr lang="es-ES"/>
          </a:p>
        </p:txBody>
      </p:sp>
    </p:spTree>
    <p:extLst>
      <p:ext uri="{BB962C8B-B14F-4D97-AF65-F5344CB8AC3E}">
        <p14:creationId xmlns:p14="http://schemas.microsoft.com/office/powerpoint/2010/main" val="89687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s-ES"/>
              <a:t>2021 | BDR</a:t>
            </a:r>
          </a:p>
        </p:txBody>
      </p:sp>
      <p:sp>
        <p:nvSpPr>
          <p:cNvPr id="5" name="Slide Number Placeholder 4"/>
          <p:cNvSpPr>
            <a:spLocks noGrp="1"/>
          </p:cNvSpPr>
          <p:nvPr>
            <p:ph type="sldNum" sz="quarter" idx="5"/>
          </p:nvPr>
        </p:nvSpPr>
        <p:spPr/>
        <p:txBody>
          <a:bodyPr/>
          <a:lstStyle/>
          <a:p>
            <a:fld id="{5266D618-4DA7-6A4D-95F3-37B5046F62A9}" type="slidenum">
              <a:rPr lang="es-ES" smtClean="0"/>
              <a:t>22</a:t>
            </a:fld>
            <a:endParaRPr lang="es-ES"/>
          </a:p>
        </p:txBody>
      </p:sp>
    </p:spTree>
    <p:extLst>
      <p:ext uri="{BB962C8B-B14F-4D97-AF65-F5344CB8AC3E}">
        <p14:creationId xmlns:p14="http://schemas.microsoft.com/office/powerpoint/2010/main" val="679616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s-ES"/>
              <a:t>2021 | BDR</a:t>
            </a:r>
          </a:p>
        </p:txBody>
      </p:sp>
      <p:sp>
        <p:nvSpPr>
          <p:cNvPr id="5" name="Slide Number Placeholder 4"/>
          <p:cNvSpPr>
            <a:spLocks noGrp="1"/>
          </p:cNvSpPr>
          <p:nvPr>
            <p:ph type="sldNum" sz="quarter" idx="5"/>
          </p:nvPr>
        </p:nvSpPr>
        <p:spPr/>
        <p:txBody>
          <a:bodyPr/>
          <a:lstStyle/>
          <a:p>
            <a:fld id="{5266D618-4DA7-6A4D-95F3-37B5046F62A9}" type="slidenum">
              <a:rPr lang="es-ES" smtClean="0"/>
              <a:t>23</a:t>
            </a:fld>
            <a:endParaRPr lang="es-ES"/>
          </a:p>
        </p:txBody>
      </p:sp>
    </p:spTree>
    <p:extLst>
      <p:ext uri="{BB962C8B-B14F-4D97-AF65-F5344CB8AC3E}">
        <p14:creationId xmlns:p14="http://schemas.microsoft.com/office/powerpoint/2010/main" val="1518710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r>
              <a:rPr lang="es-ES"/>
              <a:t>2021 | BDR</a:t>
            </a:r>
          </a:p>
        </p:txBody>
      </p:sp>
      <p:sp>
        <p:nvSpPr>
          <p:cNvPr id="5" name="Slide Number Placeholder 4"/>
          <p:cNvSpPr>
            <a:spLocks noGrp="1"/>
          </p:cNvSpPr>
          <p:nvPr>
            <p:ph type="sldNum" sz="quarter" idx="5"/>
          </p:nvPr>
        </p:nvSpPr>
        <p:spPr/>
        <p:txBody>
          <a:bodyPr/>
          <a:lstStyle/>
          <a:p>
            <a:fld id="{5266D618-4DA7-6A4D-95F3-37B5046F62A9}" type="slidenum">
              <a:rPr lang="es-ES" smtClean="0"/>
              <a:t>24</a:t>
            </a:fld>
            <a:endParaRPr lang="es-ES"/>
          </a:p>
        </p:txBody>
      </p:sp>
    </p:spTree>
    <p:extLst>
      <p:ext uri="{BB962C8B-B14F-4D97-AF65-F5344CB8AC3E}">
        <p14:creationId xmlns:p14="http://schemas.microsoft.com/office/powerpoint/2010/main" val="1155570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s-ES"/>
              <a:t>2021 | BDR</a:t>
            </a:r>
          </a:p>
        </p:txBody>
      </p:sp>
      <p:sp>
        <p:nvSpPr>
          <p:cNvPr id="5" name="Slide Number Placeholder 4"/>
          <p:cNvSpPr>
            <a:spLocks noGrp="1"/>
          </p:cNvSpPr>
          <p:nvPr>
            <p:ph type="sldNum" sz="quarter" idx="5"/>
          </p:nvPr>
        </p:nvSpPr>
        <p:spPr/>
        <p:txBody>
          <a:bodyPr/>
          <a:lstStyle/>
          <a:p>
            <a:fld id="{5266D618-4DA7-6A4D-95F3-37B5046F62A9}" type="slidenum">
              <a:rPr lang="es-ES" smtClean="0"/>
              <a:t>25</a:t>
            </a:fld>
            <a:endParaRPr lang="es-ES"/>
          </a:p>
        </p:txBody>
      </p:sp>
    </p:spTree>
    <p:extLst>
      <p:ext uri="{BB962C8B-B14F-4D97-AF65-F5344CB8AC3E}">
        <p14:creationId xmlns:p14="http://schemas.microsoft.com/office/powerpoint/2010/main" val="1331125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s-ES"/>
              <a:t>2021 | BDR</a:t>
            </a:r>
          </a:p>
        </p:txBody>
      </p:sp>
      <p:sp>
        <p:nvSpPr>
          <p:cNvPr id="5" name="Slide Number Placeholder 4"/>
          <p:cNvSpPr>
            <a:spLocks noGrp="1"/>
          </p:cNvSpPr>
          <p:nvPr>
            <p:ph type="sldNum" sz="quarter" idx="5"/>
          </p:nvPr>
        </p:nvSpPr>
        <p:spPr/>
        <p:txBody>
          <a:bodyPr/>
          <a:lstStyle/>
          <a:p>
            <a:fld id="{5266D618-4DA7-6A4D-95F3-37B5046F62A9}" type="slidenum">
              <a:rPr lang="es-ES" smtClean="0"/>
              <a:t>26</a:t>
            </a:fld>
            <a:endParaRPr lang="es-ES"/>
          </a:p>
        </p:txBody>
      </p:sp>
    </p:spTree>
    <p:extLst>
      <p:ext uri="{BB962C8B-B14F-4D97-AF65-F5344CB8AC3E}">
        <p14:creationId xmlns:p14="http://schemas.microsoft.com/office/powerpoint/2010/main" val="1502360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BDR ">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120686BA-6413-404B-8EA6-D697D7F2EF5D}"/>
              </a:ext>
            </a:extLst>
          </p:cNvPr>
          <p:cNvSpPr>
            <a:spLocks noGrp="1"/>
          </p:cNvSpPr>
          <p:nvPr>
            <p:ph type="title" hasCustomPrompt="1"/>
          </p:nvPr>
        </p:nvSpPr>
        <p:spPr>
          <a:xfrm>
            <a:off x="508227" y="556492"/>
            <a:ext cx="7090001" cy="1877687"/>
          </a:xfrm>
          <a:prstGeom prst="rect">
            <a:avLst/>
          </a:prstGeom>
        </p:spPr>
        <p:txBody>
          <a:bodyPr anchor="b"/>
          <a:lstStyle>
            <a:lvl1pPr algn="l">
              <a:lnSpc>
                <a:spcPts val="5877"/>
              </a:lnSpc>
              <a:spcBef>
                <a:spcPts val="0"/>
              </a:spcBef>
              <a:defRPr sz="6400" b="1" i="0" cap="none" baseline="0">
                <a:solidFill>
                  <a:srgbClr val="000000"/>
                </a:solidFill>
                <a:latin typeface="Playfair Display Bold Roman" pitchFamily="2" charset="77"/>
              </a:defRPr>
            </a:lvl1pPr>
          </a:lstStyle>
          <a:p>
            <a:r>
              <a:rPr lang="es-ES" dirty="0"/>
              <a:t>Título</a:t>
            </a:r>
          </a:p>
        </p:txBody>
      </p:sp>
      <p:sp>
        <p:nvSpPr>
          <p:cNvPr id="5" name="Marcador de texto 3">
            <a:extLst>
              <a:ext uri="{FF2B5EF4-FFF2-40B4-BE49-F238E27FC236}">
                <a16:creationId xmlns:a16="http://schemas.microsoft.com/office/drawing/2014/main" id="{11E14653-7D92-7846-A29A-4DB53F39C296}"/>
              </a:ext>
            </a:extLst>
          </p:cNvPr>
          <p:cNvSpPr>
            <a:spLocks noGrp="1"/>
          </p:cNvSpPr>
          <p:nvPr>
            <p:ph type="body" sz="quarter" idx="11" hasCustomPrompt="1"/>
          </p:nvPr>
        </p:nvSpPr>
        <p:spPr>
          <a:xfrm>
            <a:off x="508229" y="2609978"/>
            <a:ext cx="7090001" cy="270271"/>
          </a:xfrm>
          <a:prstGeom prst="rect">
            <a:avLst/>
          </a:prstGeom>
        </p:spPr>
        <p:txBody>
          <a:bodyPr/>
          <a:lstStyle>
            <a:lvl1pPr marL="0" indent="0" algn="l">
              <a:lnSpc>
                <a:spcPct val="100000"/>
              </a:lnSpc>
              <a:spcBef>
                <a:spcPts val="0"/>
              </a:spcBef>
              <a:buNone/>
              <a:defRPr sz="2000" b="1" i="0" kern="800" cap="none" baseline="0">
                <a:solidFill>
                  <a:srgbClr val="FF9E18"/>
                </a:solidFill>
                <a:latin typeface="Raleway" panose="020B0503030101060003" pitchFamily="34" charset="77"/>
              </a:defRPr>
            </a:lvl1pPr>
          </a:lstStyle>
          <a:p>
            <a:r>
              <a:rPr lang="es-ES" dirty="0"/>
              <a:t>Subtítulo</a:t>
            </a:r>
          </a:p>
        </p:txBody>
      </p:sp>
      <p:sp>
        <p:nvSpPr>
          <p:cNvPr id="6" name="Marcador de texto 3">
            <a:extLst>
              <a:ext uri="{FF2B5EF4-FFF2-40B4-BE49-F238E27FC236}">
                <a16:creationId xmlns:a16="http://schemas.microsoft.com/office/drawing/2014/main" id="{11E14653-7D92-7846-A29A-4DB53F39C296}"/>
              </a:ext>
            </a:extLst>
          </p:cNvPr>
          <p:cNvSpPr>
            <a:spLocks noGrp="1"/>
          </p:cNvSpPr>
          <p:nvPr>
            <p:ph type="body" sz="quarter" idx="12" hasCustomPrompt="1"/>
          </p:nvPr>
        </p:nvSpPr>
        <p:spPr>
          <a:xfrm>
            <a:off x="508228" y="3056047"/>
            <a:ext cx="7090001" cy="270271"/>
          </a:xfrm>
          <a:prstGeom prst="rect">
            <a:avLst/>
          </a:prstGeom>
        </p:spPr>
        <p:txBody>
          <a:bodyPr/>
          <a:lstStyle>
            <a:lvl1pPr marL="0" indent="0" algn="l">
              <a:lnSpc>
                <a:spcPts val="1022"/>
              </a:lnSpc>
              <a:buNone/>
              <a:defRPr sz="1022" b="0" i="0" cap="none" baseline="0">
                <a:solidFill>
                  <a:srgbClr val="000000"/>
                </a:solidFill>
                <a:latin typeface="Raleway" panose="020B0503030101060003" pitchFamily="34" charset="77"/>
              </a:defRPr>
            </a:lvl1pPr>
          </a:lstStyle>
          <a:p>
            <a:r>
              <a:rPr lang="es-ES" dirty="0"/>
              <a:t>Día de mes de año</a:t>
            </a:r>
          </a:p>
        </p:txBody>
      </p:sp>
      <p:sp>
        <p:nvSpPr>
          <p:cNvPr id="9" name="Marcador de posición de imagen 2">
            <a:extLst>
              <a:ext uri="{FF2B5EF4-FFF2-40B4-BE49-F238E27FC236}">
                <a16:creationId xmlns:a16="http://schemas.microsoft.com/office/drawing/2014/main" id="{ACD71071-4B1C-B24C-8BA5-BACD6AF95FE7}"/>
              </a:ext>
            </a:extLst>
          </p:cNvPr>
          <p:cNvSpPr>
            <a:spLocks noGrp="1"/>
          </p:cNvSpPr>
          <p:nvPr>
            <p:ph type="pic" idx="1"/>
          </p:nvPr>
        </p:nvSpPr>
        <p:spPr>
          <a:xfrm>
            <a:off x="7660905" y="556491"/>
            <a:ext cx="4531095" cy="5360215"/>
          </a:xfrm>
          <a:prstGeom prst="rect">
            <a:avLst/>
          </a:prstGeom>
        </p:spPr>
        <p:txBody>
          <a:bodyPr vert="horz" lIns="91440" tIns="45720" rIns="91440" bIns="45720" rtlCol="0" anchor="ctr" anchorCtr="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1200" b="0" i="0" kern="1200">
                <a:solidFill>
                  <a:schemeClr val="bg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s-ES" noProof="0" dirty="0"/>
              <a:t>Haga clic en el icono para agregar una imagen</a:t>
            </a:r>
          </a:p>
        </p:txBody>
      </p:sp>
    </p:spTree>
    <p:extLst>
      <p:ext uri="{BB962C8B-B14F-4D97-AF65-F5344CB8AC3E}">
        <p14:creationId xmlns:p14="http://schemas.microsoft.com/office/powerpoint/2010/main" val="283692143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o + imagen + imagen">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3E82A44-118B-FA46-AF89-604F34067CBF}"/>
              </a:ext>
            </a:extLst>
          </p:cNvPr>
          <p:cNvPicPr>
            <a:picLocks noChangeAspect="1"/>
          </p:cNvPicPr>
          <p:nvPr userDrawn="1"/>
        </p:nvPicPr>
        <p:blipFill>
          <a:blip r:embed="rId2"/>
          <a:stretch>
            <a:fillRect/>
          </a:stretch>
        </p:blipFill>
        <p:spPr>
          <a:xfrm>
            <a:off x="341430" y="380929"/>
            <a:ext cx="780510" cy="320010"/>
          </a:xfrm>
          <a:prstGeom prst="rect">
            <a:avLst/>
          </a:prstGeom>
        </p:spPr>
      </p:pic>
      <p:sp>
        <p:nvSpPr>
          <p:cNvPr id="11" name="Marcador de posición de imagen 2">
            <a:extLst>
              <a:ext uri="{FF2B5EF4-FFF2-40B4-BE49-F238E27FC236}">
                <a16:creationId xmlns:a16="http://schemas.microsoft.com/office/drawing/2014/main" id="{8781B1B3-995A-B24D-8CFF-4CFA6CD6AFC2}"/>
              </a:ext>
            </a:extLst>
          </p:cNvPr>
          <p:cNvSpPr>
            <a:spLocks noGrp="1"/>
          </p:cNvSpPr>
          <p:nvPr>
            <p:ph type="pic" idx="1"/>
          </p:nvPr>
        </p:nvSpPr>
        <p:spPr>
          <a:xfrm>
            <a:off x="5215248" y="1663810"/>
            <a:ext cx="3275478" cy="4654841"/>
          </a:xfrm>
          <a:prstGeom prst="rect">
            <a:avLst/>
          </a:prstGeom>
        </p:spPr>
        <p:txBody>
          <a:bodyPr vert="horz" lIns="91440" tIns="45720" rIns="91440" bIns="45720" rtlCol="0" anchor="ctr" anchorCtr="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1200" b="0" i="0" kern="1200">
                <a:solidFill>
                  <a:schemeClr val="bg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s-ES" noProof="0" dirty="0"/>
              <a:t>Haga clic en el icono para agregar una imagen</a:t>
            </a:r>
          </a:p>
        </p:txBody>
      </p:sp>
      <p:sp>
        <p:nvSpPr>
          <p:cNvPr id="12" name="Marcador de posición de imagen 2">
            <a:extLst>
              <a:ext uri="{FF2B5EF4-FFF2-40B4-BE49-F238E27FC236}">
                <a16:creationId xmlns:a16="http://schemas.microsoft.com/office/drawing/2014/main" id="{87FE9DAA-EC72-2F4B-9C5C-FFD566B1AFDF}"/>
              </a:ext>
            </a:extLst>
          </p:cNvPr>
          <p:cNvSpPr>
            <a:spLocks noGrp="1"/>
          </p:cNvSpPr>
          <p:nvPr>
            <p:ph type="pic" idx="42"/>
          </p:nvPr>
        </p:nvSpPr>
        <p:spPr>
          <a:xfrm>
            <a:off x="8660406" y="1663811"/>
            <a:ext cx="3275478" cy="4654840"/>
          </a:xfrm>
          <a:prstGeom prst="rect">
            <a:avLst/>
          </a:prstGeom>
        </p:spPr>
        <p:txBody>
          <a:bodyPr vert="horz" lIns="91440" tIns="45720" rIns="91440" bIns="45720" rtlCol="0" anchor="ctr" anchorCtr="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1200" b="0" i="0" kern="1200">
                <a:solidFill>
                  <a:schemeClr val="bg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s-ES" noProof="0" dirty="0"/>
              <a:t>Haga clic en el icono para agregar una imagen</a:t>
            </a:r>
          </a:p>
        </p:txBody>
      </p:sp>
      <p:sp>
        <p:nvSpPr>
          <p:cNvPr id="10" name="Marcador de número de diapositiva 6">
            <a:extLst>
              <a:ext uri="{FF2B5EF4-FFF2-40B4-BE49-F238E27FC236}">
                <a16:creationId xmlns:a16="http://schemas.microsoft.com/office/drawing/2014/main" id="{00905744-C6EF-BA4B-969D-22857E101228}"/>
              </a:ext>
            </a:extLst>
          </p:cNvPr>
          <p:cNvSpPr txBox="1">
            <a:spLocks/>
          </p:cNvSpPr>
          <p:nvPr userDrawn="1"/>
        </p:nvSpPr>
        <p:spPr>
          <a:xfrm>
            <a:off x="11142093" y="6318652"/>
            <a:ext cx="731600" cy="430857"/>
          </a:xfrm>
          <a:prstGeom prst="rect">
            <a:avLst/>
          </a:prstGeom>
        </p:spPr>
        <p:txBody>
          <a:bodyPr anchor="ctr" anchorCtr="0"/>
          <a:lstStyle>
            <a:defPPr>
              <a:defRPr lang="es-ES"/>
            </a:defPPr>
            <a:lvl1pPr marL="0" algn="ctr" defTabSz="914400" rtl="0" eaLnBrk="1" latinLnBrk="0" hangingPunct="1">
              <a:defRPr sz="1200" b="1" i="0" kern="1200">
                <a:solidFill>
                  <a:srgbClr val="FF9E18"/>
                </a:solidFill>
                <a:latin typeface="Raleway" panose="020B050303010106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BE8CC-8D6B-A541-B42B-3C66E239E22D}" type="slidenum">
              <a:rPr lang="es-ES" smtClean="0"/>
              <a:pPr/>
              <a:t>‹#›</a:t>
            </a:fld>
            <a:endParaRPr lang="es-ES" dirty="0"/>
          </a:p>
        </p:txBody>
      </p:sp>
      <p:sp>
        <p:nvSpPr>
          <p:cNvPr id="9" name="Marcador de texto 12">
            <a:extLst>
              <a:ext uri="{FF2B5EF4-FFF2-40B4-BE49-F238E27FC236}">
                <a16:creationId xmlns:a16="http://schemas.microsoft.com/office/drawing/2014/main" id="{CEB7B737-BBDE-9B4C-BA19-EF1876DFEBA6}"/>
              </a:ext>
            </a:extLst>
          </p:cNvPr>
          <p:cNvSpPr>
            <a:spLocks noGrp="1"/>
          </p:cNvSpPr>
          <p:nvPr>
            <p:ph type="body" sz="quarter" idx="40" hasCustomPrompt="1"/>
          </p:nvPr>
        </p:nvSpPr>
        <p:spPr>
          <a:xfrm>
            <a:off x="1692558" y="1663811"/>
            <a:ext cx="3353009" cy="430857"/>
          </a:xfrm>
          <a:prstGeom prst="rect">
            <a:avLst/>
          </a:prstGeom>
        </p:spPr>
        <p:txBody>
          <a:bodyPr/>
          <a:lstStyle>
            <a:lvl1pPr marL="0" marR="0" indent="0" algn="l" defTabSz="914451" rtl="0" eaLnBrk="1" fontAlgn="base" latinLnBrk="0" hangingPunct="1">
              <a:lnSpc>
                <a:spcPts val="3322"/>
              </a:lnSpc>
              <a:spcBef>
                <a:spcPts val="1000"/>
              </a:spcBef>
              <a:spcAft>
                <a:spcPct val="0"/>
              </a:spcAft>
              <a:buClrTx/>
              <a:buSzTx/>
              <a:buFont typeface="Arial" panose="020B0604020202020204" pitchFamily="34" charset="0"/>
              <a:buNone/>
              <a:tabLst/>
              <a:defRPr sz="3200" b="0" i="0" baseline="0">
                <a:solidFill>
                  <a:srgbClr val="000000"/>
                </a:solidFill>
                <a:latin typeface="Playfair Display Regular Roman" pitchFamily="2" charset="77"/>
              </a:defRPr>
            </a:lvl1pPr>
          </a:lstStyle>
          <a:p>
            <a:pPr lvl="0"/>
            <a:r>
              <a:rPr lang="es-ES_tradnl" dirty="0"/>
              <a:t>Título</a:t>
            </a:r>
          </a:p>
          <a:p>
            <a:pPr lvl="0"/>
            <a:endParaRPr lang="es-ES" dirty="0"/>
          </a:p>
        </p:txBody>
      </p:sp>
      <p:sp>
        <p:nvSpPr>
          <p:cNvPr id="15" name="Marcador de texto 3">
            <a:extLst>
              <a:ext uri="{FF2B5EF4-FFF2-40B4-BE49-F238E27FC236}">
                <a16:creationId xmlns:a16="http://schemas.microsoft.com/office/drawing/2014/main" id="{9978B1A1-59C1-A540-AFC6-EBF95691619B}"/>
              </a:ext>
            </a:extLst>
          </p:cNvPr>
          <p:cNvSpPr>
            <a:spLocks noGrp="1"/>
          </p:cNvSpPr>
          <p:nvPr>
            <p:ph type="body" sz="quarter" idx="41" hasCustomPrompt="1"/>
          </p:nvPr>
        </p:nvSpPr>
        <p:spPr>
          <a:xfrm>
            <a:off x="1692558" y="2696337"/>
            <a:ext cx="3353009" cy="315803"/>
          </a:xfrm>
          <a:prstGeom prst="rect">
            <a:avLst/>
          </a:prstGeom>
        </p:spPr>
        <p:txBody>
          <a:bodyPr/>
          <a:lstStyle>
            <a:lvl1pPr marL="0" indent="0">
              <a:lnSpc>
                <a:spcPct val="100000"/>
              </a:lnSpc>
              <a:buNone/>
              <a:defRPr sz="1600" b="1" i="0" cap="none" baseline="0">
                <a:solidFill>
                  <a:srgbClr val="FF9E18"/>
                </a:solidFill>
                <a:latin typeface="Raleway" panose="020B0503030101060003" pitchFamily="34" charset="77"/>
              </a:defRPr>
            </a:lvl1pPr>
          </a:lstStyle>
          <a:p>
            <a:r>
              <a:rPr lang="es-ES" dirty="0"/>
              <a:t>SUBTÍTULO</a:t>
            </a:r>
          </a:p>
        </p:txBody>
      </p:sp>
      <p:sp>
        <p:nvSpPr>
          <p:cNvPr id="17" name="Text Placeholder 19">
            <a:extLst>
              <a:ext uri="{FF2B5EF4-FFF2-40B4-BE49-F238E27FC236}">
                <a16:creationId xmlns:a16="http://schemas.microsoft.com/office/drawing/2014/main" id="{A47CAEAB-91BD-0F49-A821-89B5F26D1611}"/>
              </a:ext>
            </a:extLst>
          </p:cNvPr>
          <p:cNvSpPr>
            <a:spLocks noGrp="1"/>
          </p:cNvSpPr>
          <p:nvPr>
            <p:ph type="body" sz="quarter" idx="14" hasCustomPrompt="1"/>
          </p:nvPr>
        </p:nvSpPr>
        <p:spPr>
          <a:xfrm>
            <a:off x="1692558" y="3557038"/>
            <a:ext cx="3353009" cy="2761614"/>
          </a:xfrm>
          <a:prstGeom prst="rect">
            <a:avLst/>
          </a:prstGeom>
        </p:spPr>
        <p:txBody>
          <a:bodyPr>
            <a:normAutofit/>
          </a:bodyPr>
          <a:lstStyle>
            <a:lvl1pPr>
              <a:buNone/>
              <a:defRPr sz="1200" b="0" i="0">
                <a:solidFill>
                  <a:srgbClr val="000000"/>
                </a:solidFill>
                <a:latin typeface="Raleway" panose="020B0503030101060003" pitchFamily="34" charset="77"/>
              </a:defRPr>
            </a:lvl1pPr>
          </a:lstStyle>
          <a:p>
            <a:pPr lvl="0"/>
            <a:r>
              <a:rPr lang="es-ES" dirty="0"/>
              <a:t>Haga clic para agregar texto</a:t>
            </a:r>
            <a:endParaRPr lang="en-US" dirty="0"/>
          </a:p>
        </p:txBody>
      </p:sp>
    </p:spTree>
    <p:extLst>
      <p:ext uri="{BB962C8B-B14F-4D97-AF65-F5344CB8AC3E}">
        <p14:creationId xmlns:p14="http://schemas.microsoft.com/office/powerpoint/2010/main" val="268687820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o + gráfic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3E82A44-118B-FA46-AF89-604F34067CBF}"/>
              </a:ext>
            </a:extLst>
          </p:cNvPr>
          <p:cNvPicPr>
            <a:picLocks noChangeAspect="1"/>
          </p:cNvPicPr>
          <p:nvPr userDrawn="1"/>
        </p:nvPicPr>
        <p:blipFill>
          <a:blip r:embed="rId2"/>
          <a:stretch>
            <a:fillRect/>
          </a:stretch>
        </p:blipFill>
        <p:spPr>
          <a:xfrm>
            <a:off x="341430" y="380929"/>
            <a:ext cx="780510" cy="320010"/>
          </a:xfrm>
          <a:prstGeom prst="rect">
            <a:avLst/>
          </a:prstGeom>
        </p:spPr>
      </p:pic>
      <p:sp>
        <p:nvSpPr>
          <p:cNvPr id="8" name="Marcador de número de diapositiva 6">
            <a:extLst>
              <a:ext uri="{FF2B5EF4-FFF2-40B4-BE49-F238E27FC236}">
                <a16:creationId xmlns:a16="http://schemas.microsoft.com/office/drawing/2014/main" id="{CFB56BAF-C484-F442-AC26-2D3ABAE783F3}"/>
              </a:ext>
            </a:extLst>
          </p:cNvPr>
          <p:cNvSpPr>
            <a:spLocks noGrp="1"/>
          </p:cNvSpPr>
          <p:nvPr>
            <p:ph type="sldNum" sz="quarter" idx="4"/>
          </p:nvPr>
        </p:nvSpPr>
        <p:spPr>
          <a:xfrm>
            <a:off x="11142093" y="6318652"/>
            <a:ext cx="731600" cy="430857"/>
          </a:xfrm>
          <a:prstGeom prst="rect">
            <a:avLst/>
          </a:prstGeom>
        </p:spPr>
        <p:txBody>
          <a:bodyPr anchor="ctr" anchorCtr="0"/>
          <a:lstStyle>
            <a:lvl1pPr algn="ctr">
              <a:defRPr sz="1200" b="1" i="0">
                <a:solidFill>
                  <a:srgbClr val="FF9E18"/>
                </a:solidFill>
                <a:latin typeface="Raleway" panose="020B0503030101060003" pitchFamily="34" charset="77"/>
              </a:defRPr>
            </a:lvl1pPr>
          </a:lstStyle>
          <a:p>
            <a:fld id="{075BE8CC-8D6B-A541-B42B-3C66E239E22D}" type="slidenum">
              <a:rPr lang="es-ES" smtClean="0"/>
              <a:pPr/>
              <a:t>‹#›</a:t>
            </a:fld>
            <a:endParaRPr lang="es-ES" dirty="0"/>
          </a:p>
        </p:txBody>
      </p:sp>
      <p:sp>
        <p:nvSpPr>
          <p:cNvPr id="18" name="Chart Placeholder 21">
            <a:extLst>
              <a:ext uri="{FF2B5EF4-FFF2-40B4-BE49-F238E27FC236}">
                <a16:creationId xmlns:a16="http://schemas.microsoft.com/office/drawing/2014/main" id="{715B14FA-2C69-C246-A51C-E5CCEB9A80F6}"/>
              </a:ext>
            </a:extLst>
          </p:cNvPr>
          <p:cNvSpPr>
            <a:spLocks noGrp="1"/>
          </p:cNvSpPr>
          <p:nvPr>
            <p:ph type="chart" sz="quarter" idx="15"/>
          </p:nvPr>
        </p:nvSpPr>
        <p:spPr>
          <a:xfrm>
            <a:off x="5247860" y="1663811"/>
            <a:ext cx="6625833" cy="4061127"/>
          </a:xfrm>
          <a:prstGeom prst="rect">
            <a:avLst/>
          </a:prstGeom>
        </p:spPr>
        <p:txBody>
          <a:bodyPr anchor="ctr" anchorCtr="0"/>
          <a:lstStyle>
            <a:lvl1pPr marL="228600" marR="0" indent="-22860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b="0" i="0">
                <a:solidFill>
                  <a:schemeClr val="bg1"/>
                </a:solidFill>
                <a:latin typeface="Raleway" panose="020B0503030101060003" pitchFamily="34" charset="77"/>
              </a:defRPr>
            </a:lvl1pPr>
          </a:lstStyle>
          <a:p>
            <a:pPr marL="228600" marR="0" lvl="0" indent="-22860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es-ES" noProof="0" dirty="0"/>
              <a:t>Haga clic en el icono para agregar un gráfico</a:t>
            </a:r>
          </a:p>
        </p:txBody>
      </p:sp>
      <p:sp>
        <p:nvSpPr>
          <p:cNvPr id="19" name="Text Placeholder 23">
            <a:extLst>
              <a:ext uri="{FF2B5EF4-FFF2-40B4-BE49-F238E27FC236}">
                <a16:creationId xmlns:a16="http://schemas.microsoft.com/office/drawing/2014/main" id="{0E61BFE9-002B-0C4A-BD37-DE4425AE6A87}"/>
              </a:ext>
            </a:extLst>
          </p:cNvPr>
          <p:cNvSpPr>
            <a:spLocks noGrp="1"/>
          </p:cNvSpPr>
          <p:nvPr>
            <p:ph type="body" sz="quarter" idx="16" hasCustomPrompt="1"/>
          </p:nvPr>
        </p:nvSpPr>
        <p:spPr>
          <a:xfrm>
            <a:off x="5247860" y="5872824"/>
            <a:ext cx="6625833" cy="445828"/>
          </a:xfrm>
          <a:prstGeom prst="rect">
            <a:avLst/>
          </a:prstGeom>
        </p:spPr>
        <p:txBody>
          <a:bodyPr anchor="b">
            <a:normAutofit/>
          </a:bodyPr>
          <a:lstStyle>
            <a:lvl1pPr>
              <a:buNone/>
              <a:defRPr sz="800" b="0" i="0">
                <a:solidFill>
                  <a:srgbClr val="000000"/>
                </a:solidFill>
                <a:latin typeface="Raleway" panose="020B0503030101060003" pitchFamily="34" charset="77"/>
              </a:defRPr>
            </a:lvl1pPr>
          </a:lstStyle>
          <a:p>
            <a:pPr lvl="0"/>
            <a:r>
              <a:rPr lang="es-ES" dirty="0"/>
              <a:t>Haga clic para agregar texto</a:t>
            </a:r>
            <a:endParaRPr lang="en-US" dirty="0"/>
          </a:p>
        </p:txBody>
      </p:sp>
      <p:sp>
        <p:nvSpPr>
          <p:cNvPr id="24" name="Marcador de texto 12">
            <a:extLst>
              <a:ext uri="{FF2B5EF4-FFF2-40B4-BE49-F238E27FC236}">
                <a16:creationId xmlns:a16="http://schemas.microsoft.com/office/drawing/2014/main" id="{863C5D4D-DDFA-1A42-A0CB-442B841EACDA}"/>
              </a:ext>
            </a:extLst>
          </p:cNvPr>
          <p:cNvSpPr>
            <a:spLocks noGrp="1"/>
          </p:cNvSpPr>
          <p:nvPr>
            <p:ph type="body" sz="quarter" idx="40" hasCustomPrompt="1"/>
          </p:nvPr>
        </p:nvSpPr>
        <p:spPr>
          <a:xfrm>
            <a:off x="1692558" y="1663811"/>
            <a:ext cx="3353009" cy="430857"/>
          </a:xfrm>
          <a:prstGeom prst="rect">
            <a:avLst/>
          </a:prstGeom>
        </p:spPr>
        <p:txBody>
          <a:bodyPr/>
          <a:lstStyle>
            <a:lvl1pPr marL="0" marR="0" indent="0" algn="l" defTabSz="914451" rtl="0" eaLnBrk="1" fontAlgn="base" latinLnBrk="0" hangingPunct="1">
              <a:lnSpc>
                <a:spcPts val="3322"/>
              </a:lnSpc>
              <a:spcBef>
                <a:spcPts val="1000"/>
              </a:spcBef>
              <a:spcAft>
                <a:spcPct val="0"/>
              </a:spcAft>
              <a:buClrTx/>
              <a:buSzTx/>
              <a:buFont typeface="Arial" panose="020B0604020202020204" pitchFamily="34" charset="0"/>
              <a:buNone/>
              <a:tabLst/>
              <a:defRPr sz="3200" b="0" i="0" baseline="0">
                <a:solidFill>
                  <a:srgbClr val="000000"/>
                </a:solidFill>
                <a:latin typeface="Playfair Display Regular Roman" pitchFamily="2" charset="77"/>
              </a:defRPr>
            </a:lvl1pPr>
          </a:lstStyle>
          <a:p>
            <a:pPr lvl="0"/>
            <a:r>
              <a:rPr lang="es-ES_tradnl" dirty="0"/>
              <a:t>Título</a:t>
            </a:r>
          </a:p>
          <a:p>
            <a:pPr lvl="0"/>
            <a:endParaRPr lang="es-ES" dirty="0"/>
          </a:p>
        </p:txBody>
      </p:sp>
      <p:sp>
        <p:nvSpPr>
          <p:cNvPr id="25" name="Marcador de texto 3">
            <a:extLst>
              <a:ext uri="{FF2B5EF4-FFF2-40B4-BE49-F238E27FC236}">
                <a16:creationId xmlns:a16="http://schemas.microsoft.com/office/drawing/2014/main" id="{EED58C08-391E-2B47-A402-139F3BAE940B}"/>
              </a:ext>
            </a:extLst>
          </p:cNvPr>
          <p:cNvSpPr>
            <a:spLocks noGrp="1"/>
          </p:cNvSpPr>
          <p:nvPr>
            <p:ph type="body" sz="quarter" idx="41" hasCustomPrompt="1"/>
          </p:nvPr>
        </p:nvSpPr>
        <p:spPr>
          <a:xfrm>
            <a:off x="1692558" y="2696338"/>
            <a:ext cx="3353009" cy="302356"/>
          </a:xfrm>
          <a:prstGeom prst="rect">
            <a:avLst/>
          </a:prstGeom>
        </p:spPr>
        <p:txBody>
          <a:bodyPr/>
          <a:lstStyle>
            <a:lvl1pPr marL="0" indent="0">
              <a:lnSpc>
                <a:spcPct val="100000"/>
              </a:lnSpc>
              <a:buNone/>
              <a:defRPr sz="1600" b="1" i="0" cap="none" baseline="0">
                <a:solidFill>
                  <a:srgbClr val="FF9E18"/>
                </a:solidFill>
                <a:latin typeface="Raleway" panose="020B0503030101060003" pitchFamily="34" charset="77"/>
              </a:defRPr>
            </a:lvl1pPr>
          </a:lstStyle>
          <a:p>
            <a:r>
              <a:rPr lang="es-ES" dirty="0"/>
              <a:t>SUBTÍTULO</a:t>
            </a:r>
          </a:p>
        </p:txBody>
      </p:sp>
      <p:sp>
        <p:nvSpPr>
          <p:cNvPr id="26" name="Text Placeholder 19">
            <a:extLst>
              <a:ext uri="{FF2B5EF4-FFF2-40B4-BE49-F238E27FC236}">
                <a16:creationId xmlns:a16="http://schemas.microsoft.com/office/drawing/2014/main" id="{BD2F59D4-4C5D-734F-A8D0-884E527A6A2C}"/>
              </a:ext>
            </a:extLst>
          </p:cNvPr>
          <p:cNvSpPr>
            <a:spLocks noGrp="1"/>
          </p:cNvSpPr>
          <p:nvPr>
            <p:ph type="body" sz="quarter" idx="14" hasCustomPrompt="1"/>
          </p:nvPr>
        </p:nvSpPr>
        <p:spPr>
          <a:xfrm>
            <a:off x="1692558" y="3557038"/>
            <a:ext cx="3353009" cy="2761614"/>
          </a:xfrm>
          <a:prstGeom prst="rect">
            <a:avLst/>
          </a:prstGeom>
        </p:spPr>
        <p:txBody>
          <a:bodyPr>
            <a:normAutofit/>
          </a:bodyPr>
          <a:lstStyle>
            <a:lvl1pPr>
              <a:buNone/>
              <a:defRPr sz="1200" b="0" i="0">
                <a:solidFill>
                  <a:srgbClr val="000000"/>
                </a:solidFill>
                <a:latin typeface="Raleway" panose="020B0503030101060003" pitchFamily="34" charset="77"/>
              </a:defRPr>
            </a:lvl1pPr>
          </a:lstStyle>
          <a:p>
            <a:pPr lvl="0"/>
            <a:r>
              <a:rPr lang="es-ES" dirty="0"/>
              <a:t>Haga clic para agregar texto</a:t>
            </a:r>
            <a:endParaRPr lang="en-US" dirty="0"/>
          </a:p>
        </p:txBody>
      </p:sp>
    </p:spTree>
    <p:extLst>
      <p:ext uri="{BB962C8B-B14F-4D97-AF65-F5344CB8AC3E}">
        <p14:creationId xmlns:p14="http://schemas.microsoft.com/office/powerpoint/2010/main" val="409535630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o + tabla">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3E82A44-118B-FA46-AF89-604F34067CBF}"/>
              </a:ext>
            </a:extLst>
          </p:cNvPr>
          <p:cNvPicPr>
            <a:picLocks noChangeAspect="1"/>
          </p:cNvPicPr>
          <p:nvPr userDrawn="1"/>
        </p:nvPicPr>
        <p:blipFill>
          <a:blip r:embed="rId2"/>
          <a:stretch>
            <a:fillRect/>
          </a:stretch>
        </p:blipFill>
        <p:spPr>
          <a:xfrm>
            <a:off x="341430" y="380929"/>
            <a:ext cx="780510" cy="320010"/>
          </a:xfrm>
          <a:prstGeom prst="rect">
            <a:avLst/>
          </a:prstGeom>
        </p:spPr>
      </p:pic>
      <p:sp>
        <p:nvSpPr>
          <p:cNvPr id="19" name="Text Placeholder 23">
            <a:extLst>
              <a:ext uri="{FF2B5EF4-FFF2-40B4-BE49-F238E27FC236}">
                <a16:creationId xmlns:a16="http://schemas.microsoft.com/office/drawing/2014/main" id="{0E61BFE9-002B-0C4A-BD37-DE4425AE6A87}"/>
              </a:ext>
            </a:extLst>
          </p:cNvPr>
          <p:cNvSpPr>
            <a:spLocks noGrp="1"/>
          </p:cNvSpPr>
          <p:nvPr>
            <p:ph type="body" sz="quarter" idx="16" hasCustomPrompt="1"/>
          </p:nvPr>
        </p:nvSpPr>
        <p:spPr>
          <a:xfrm>
            <a:off x="5247860" y="5872825"/>
            <a:ext cx="6625833" cy="430856"/>
          </a:xfrm>
          <a:prstGeom prst="rect">
            <a:avLst/>
          </a:prstGeom>
        </p:spPr>
        <p:txBody>
          <a:bodyPr anchor="b">
            <a:normAutofit/>
          </a:bodyPr>
          <a:lstStyle>
            <a:lvl1pPr>
              <a:buNone/>
              <a:defRPr sz="800" b="0" i="0">
                <a:solidFill>
                  <a:srgbClr val="000000"/>
                </a:solidFill>
                <a:latin typeface="Raleway" panose="020B0503030101060003" pitchFamily="34" charset="77"/>
              </a:defRPr>
            </a:lvl1pPr>
          </a:lstStyle>
          <a:p>
            <a:pPr lvl="0"/>
            <a:r>
              <a:rPr lang="es-ES" dirty="0"/>
              <a:t>Haga clic para agregar texto</a:t>
            </a:r>
            <a:endParaRPr lang="en-US" dirty="0"/>
          </a:p>
        </p:txBody>
      </p:sp>
      <p:sp>
        <p:nvSpPr>
          <p:cNvPr id="11" name="Table Placeholder 3">
            <a:extLst>
              <a:ext uri="{FF2B5EF4-FFF2-40B4-BE49-F238E27FC236}">
                <a16:creationId xmlns:a16="http://schemas.microsoft.com/office/drawing/2014/main" id="{6B5AF5A0-0684-5B47-A46C-DEB3623B5A7D}"/>
              </a:ext>
            </a:extLst>
          </p:cNvPr>
          <p:cNvSpPr>
            <a:spLocks noGrp="1"/>
          </p:cNvSpPr>
          <p:nvPr>
            <p:ph type="tbl" sz="quarter" idx="17"/>
          </p:nvPr>
        </p:nvSpPr>
        <p:spPr>
          <a:xfrm>
            <a:off x="5247859" y="1663811"/>
            <a:ext cx="6625834" cy="4061127"/>
          </a:xfrm>
          <a:prstGeom prst="rect">
            <a:avLst/>
          </a:prstGeom>
        </p:spPr>
        <p:txBody>
          <a:bodyPr anchor="ctr" anchorCtr="0"/>
          <a:lstStyle>
            <a:lvl1pPr marL="228600" marR="0" indent="-22860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a:solidFill>
                  <a:schemeClr val="bg1"/>
                </a:solidFill>
                <a:latin typeface="Raleway" panose="020B0503030101060003" pitchFamily="34" charset="77"/>
              </a:defRPr>
            </a:lvl1pPr>
          </a:lstStyle>
          <a:p>
            <a:pPr marL="228600" marR="0" lvl="0" indent="-22860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es-ES" noProof="0" dirty="0"/>
              <a:t>Haga clic en el icono para agregar una tabla</a:t>
            </a:r>
          </a:p>
        </p:txBody>
      </p:sp>
      <p:sp>
        <p:nvSpPr>
          <p:cNvPr id="12" name="Marcador de número de diapositiva 6">
            <a:extLst>
              <a:ext uri="{FF2B5EF4-FFF2-40B4-BE49-F238E27FC236}">
                <a16:creationId xmlns:a16="http://schemas.microsoft.com/office/drawing/2014/main" id="{C43A1C0F-E68F-1E4C-95CE-8955B7B945D6}"/>
              </a:ext>
            </a:extLst>
          </p:cNvPr>
          <p:cNvSpPr txBox="1">
            <a:spLocks/>
          </p:cNvSpPr>
          <p:nvPr userDrawn="1"/>
        </p:nvSpPr>
        <p:spPr>
          <a:xfrm>
            <a:off x="11142093" y="6318652"/>
            <a:ext cx="731600" cy="430857"/>
          </a:xfrm>
          <a:prstGeom prst="rect">
            <a:avLst/>
          </a:prstGeom>
        </p:spPr>
        <p:txBody>
          <a:bodyPr anchor="ctr" anchorCtr="0"/>
          <a:lstStyle>
            <a:defPPr>
              <a:defRPr lang="es-ES"/>
            </a:defPPr>
            <a:lvl1pPr marL="0" algn="ctr" defTabSz="914400" rtl="0" eaLnBrk="1" latinLnBrk="0" hangingPunct="1">
              <a:defRPr sz="1200" b="1" i="0" kern="1200">
                <a:solidFill>
                  <a:srgbClr val="FF9E18"/>
                </a:solidFill>
                <a:latin typeface="Raleway" panose="020B050303010106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BE8CC-8D6B-A541-B42B-3C66E239E22D}" type="slidenum">
              <a:rPr lang="es-ES" smtClean="0"/>
              <a:pPr/>
              <a:t>‹#›</a:t>
            </a:fld>
            <a:endParaRPr lang="es-ES" dirty="0"/>
          </a:p>
        </p:txBody>
      </p:sp>
      <p:sp>
        <p:nvSpPr>
          <p:cNvPr id="18" name="Marcador de texto 12">
            <a:extLst>
              <a:ext uri="{FF2B5EF4-FFF2-40B4-BE49-F238E27FC236}">
                <a16:creationId xmlns:a16="http://schemas.microsoft.com/office/drawing/2014/main" id="{0316447E-F941-7544-89D6-938B26496968}"/>
              </a:ext>
            </a:extLst>
          </p:cNvPr>
          <p:cNvSpPr>
            <a:spLocks noGrp="1"/>
          </p:cNvSpPr>
          <p:nvPr>
            <p:ph type="body" sz="quarter" idx="40" hasCustomPrompt="1"/>
          </p:nvPr>
        </p:nvSpPr>
        <p:spPr>
          <a:xfrm>
            <a:off x="1692558" y="1663811"/>
            <a:ext cx="3353009" cy="430857"/>
          </a:xfrm>
          <a:prstGeom prst="rect">
            <a:avLst/>
          </a:prstGeom>
        </p:spPr>
        <p:txBody>
          <a:bodyPr/>
          <a:lstStyle>
            <a:lvl1pPr marL="0" marR="0" indent="0" algn="l" defTabSz="914451" rtl="0" eaLnBrk="1" fontAlgn="base" latinLnBrk="0" hangingPunct="1">
              <a:lnSpc>
                <a:spcPts val="3322"/>
              </a:lnSpc>
              <a:spcBef>
                <a:spcPts val="1000"/>
              </a:spcBef>
              <a:spcAft>
                <a:spcPct val="0"/>
              </a:spcAft>
              <a:buClrTx/>
              <a:buSzTx/>
              <a:buFont typeface="Arial" panose="020B0604020202020204" pitchFamily="34" charset="0"/>
              <a:buNone/>
              <a:tabLst/>
              <a:defRPr sz="3200" b="0" i="0" baseline="0">
                <a:solidFill>
                  <a:srgbClr val="000000"/>
                </a:solidFill>
                <a:latin typeface="Playfair Display Regular Roman" pitchFamily="2" charset="77"/>
              </a:defRPr>
            </a:lvl1pPr>
          </a:lstStyle>
          <a:p>
            <a:pPr lvl="0"/>
            <a:r>
              <a:rPr lang="es-ES_tradnl" dirty="0"/>
              <a:t>Título</a:t>
            </a:r>
          </a:p>
          <a:p>
            <a:pPr lvl="0"/>
            <a:endParaRPr lang="es-ES" dirty="0"/>
          </a:p>
        </p:txBody>
      </p:sp>
      <p:sp>
        <p:nvSpPr>
          <p:cNvPr id="20" name="Marcador de texto 3">
            <a:extLst>
              <a:ext uri="{FF2B5EF4-FFF2-40B4-BE49-F238E27FC236}">
                <a16:creationId xmlns:a16="http://schemas.microsoft.com/office/drawing/2014/main" id="{8BF72F8B-723E-7E4C-BF7A-8809577CC194}"/>
              </a:ext>
            </a:extLst>
          </p:cNvPr>
          <p:cNvSpPr>
            <a:spLocks noGrp="1"/>
          </p:cNvSpPr>
          <p:nvPr>
            <p:ph type="body" sz="quarter" idx="41" hasCustomPrompt="1"/>
          </p:nvPr>
        </p:nvSpPr>
        <p:spPr>
          <a:xfrm>
            <a:off x="1692558" y="2696337"/>
            <a:ext cx="3353009" cy="315803"/>
          </a:xfrm>
          <a:prstGeom prst="rect">
            <a:avLst/>
          </a:prstGeom>
        </p:spPr>
        <p:txBody>
          <a:bodyPr/>
          <a:lstStyle>
            <a:lvl1pPr marL="0" indent="0">
              <a:lnSpc>
                <a:spcPct val="100000"/>
              </a:lnSpc>
              <a:buNone/>
              <a:defRPr sz="1600" b="1" i="0" cap="none" baseline="0">
                <a:solidFill>
                  <a:srgbClr val="FF9E18"/>
                </a:solidFill>
                <a:latin typeface="Raleway" panose="020B0503030101060003" pitchFamily="34" charset="77"/>
              </a:defRPr>
            </a:lvl1pPr>
          </a:lstStyle>
          <a:p>
            <a:r>
              <a:rPr lang="es-ES" dirty="0"/>
              <a:t>SUBTÍTULO</a:t>
            </a:r>
          </a:p>
        </p:txBody>
      </p:sp>
      <p:sp>
        <p:nvSpPr>
          <p:cNvPr id="21" name="Text Placeholder 19">
            <a:extLst>
              <a:ext uri="{FF2B5EF4-FFF2-40B4-BE49-F238E27FC236}">
                <a16:creationId xmlns:a16="http://schemas.microsoft.com/office/drawing/2014/main" id="{3684438F-B052-9844-9E5C-B5E0F0EF3A62}"/>
              </a:ext>
            </a:extLst>
          </p:cNvPr>
          <p:cNvSpPr>
            <a:spLocks noGrp="1"/>
          </p:cNvSpPr>
          <p:nvPr>
            <p:ph type="body" sz="quarter" idx="14" hasCustomPrompt="1"/>
          </p:nvPr>
        </p:nvSpPr>
        <p:spPr>
          <a:xfrm>
            <a:off x="1692558" y="3557038"/>
            <a:ext cx="3353009" cy="2761614"/>
          </a:xfrm>
          <a:prstGeom prst="rect">
            <a:avLst/>
          </a:prstGeom>
        </p:spPr>
        <p:txBody>
          <a:bodyPr>
            <a:normAutofit/>
          </a:bodyPr>
          <a:lstStyle>
            <a:lvl1pPr>
              <a:buNone/>
              <a:defRPr sz="1200" b="0" i="0">
                <a:solidFill>
                  <a:srgbClr val="000000"/>
                </a:solidFill>
                <a:latin typeface="Raleway" panose="020B0503030101060003" pitchFamily="34" charset="77"/>
              </a:defRPr>
            </a:lvl1pPr>
          </a:lstStyle>
          <a:p>
            <a:pPr lvl="0"/>
            <a:r>
              <a:rPr lang="es-ES" dirty="0"/>
              <a:t>Haga clic para agregar texto</a:t>
            </a:r>
            <a:endParaRPr lang="en-US" dirty="0"/>
          </a:p>
        </p:txBody>
      </p:sp>
    </p:spTree>
    <p:extLst>
      <p:ext uri="{BB962C8B-B14F-4D97-AF65-F5344CB8AC3E}">
        <p14:creationId xmlns:p14="http://schemas.microsoft.com/office/powerpoint/2010/main" val="80563163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aim textura oscuro">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56AEBDA8-20AB-4046-A7C9-54637991043F}"/>
              </a:ext>
            </a:extLst>
          </p:cNvPr>
          <p:cNvSpPr>
            <a:spLocks noGrp="1"/>
          </p:cNvSpPr>
          <p:nvPr>
            <p:ph type="title" hasCustomPrompt="1"/>
          </p:nvPr>
        </p:nvSpPr>
        <p:spPr>
          <a:xfrm>
            <a:off x="2550999" y="2632031"/>
            <a:ext cx="7090001" cy="1008529"/>
          </a:xfrm>
          <a:prstGeom prst="rect">
            <a:avLst/>
          </a:prstGeom>
        </p:spPr>
        <p:txBody>
          <a:bodyPr anchor="b"/>
          <a:lstStyle>
            <a:lvl1pPr algn="ctr">
              <a:lnSpc>
                <a:spcPts val="5877"/>
              </a:lnSpc>
              <a:spcBef>
                <a:spcPts val="0"/>
              </a:spcBef>
              <a:defRPr sz="6400" b="1" i="0" cap="none" baseline="0">
                <a:solidFill>
                  <a:schemeClr val="bg1"/>
                </a:solidFill>
                <a:latin typeface="Playfair Display Bold Roman" pitchFamily="2" charset="77"/>
              </a:defRPr>
            </a:lvl1pPr>
          </a:lstStyle>
          <a:p>
            <a:r>
              <a:rPr lang="es-ES" dirty="0" err="1"/>
              <a:t>Title</a:t>
            </a:r>
            <a:endParaRPr lang="es-ES" dirty="0"/>
          </a:p>
        </p:txBody>
      </p:sp>
      <p:sp>
        <p:nvSpPr>
          <p:cNvPr id="5" name="CuadroTexto 4">
            <a:extLst>
              <a:ext uri="{FF2B5EF4-FFF2-40B4-BE49-F238E27FC236}">
                <a16:creationId xmlns:a16="http://schemas.microsoft.com/office/drawing/2014/main" id="{F9586CD1-A12D-1F48-8383-C01A0E9E0C24}"/>
              </a:ext>
            </a:extLst>
          </p:cNvPr>
          <p:cNvSpPr txBox="1"/>
          <p:nvPr userDrawn="1"/>
        </p:nvSpPr>
        <p:spPr>
          <a:xfrm>
            <a:off x="8999610" y="4494910"/>
            <a:ext cx="184731" cy="369332"/>
          </a:xfrm>
          <a:prstGeom prst="rect">
            <a:avLst/>
          </a:prstGeom>
        </p:spPr>
        <p:txBody>
          <a:bodyPr vert="horz" wrap="none" lIns="91440" tIns="45720" rIns="91440" bIns="45720" rtlCol="0" anchor="ctr">
            <a:spAutoFit/>
          </a:bodyPr>
          <a:lstStyle/>
          <a:p>
            <a:pPr algn="r"/>
            <a:endParaRPr lang="es-ES" dirty="0"/>
          </a:p>
        </p:txBody>
      </p:sp>
      <p:sp>
        <p:nvSpPr>
          <p:cNvPr id="8" name="Marcador de texto 3">
            <a:extLst>
              <a:ext uri="{FF2B5EF4-FFF2-40B4-BE49-F238E27FC236}">
                <a16:creationId xmlns:a16="http://schemas.microsoft.com/office/drawing/2014/main" id="{3DEF3418-2667-044C-8372-382691CA312E}"/>
              </a:ext>
            </a:extLst>
          </p:cNvPr>
          <p:cNvSpPr>
            <a:spLocks noGrp="1"/>
          </p:cNvSpPr>
          <p:nvPr>
            <p:ph type="body" sz="quarter" idx="41" hasCustomPrompt="1"/>
          </p:nvPr>
        </p:nvSpPr>
        <p:spPr>
          <a:xfrm>
            <a:off x="4419494" y="3808851"/>
            <a:ext cx="3353009" cy="259030"/>
          </a:xfrm>
          <a:prstGeom prst="rect">
            <a:avLst/>
          </a:prstGeom>
        </p:spPr>
        <p:txBody>
          <a:bodyPr/>
          <a:lstStyle>
            <a:lvl1pPr marL="0" indent="0" algn="ctr">
              <a:lnSpc>
                <a:spcPts val="1278"/>
              </a:lnSpc>
              <a:buNone/>
              <a:defRPr sz="1600" b="1" i="0" cap="none" baseline="0">
                <a:solidFill>
                  <a:schemeClr val="bg1"/>
                </a:solidFill>
                <a:latin typeface="Raleway" panose="020B0503030101060003" pitchFamily="34" charset="77"/>
              </a:defRPr>
            </a:lvl1pPr>
          </a:lstStyle>
          <a:p>
            <a:r>
              <a:rPr lang="es-ES" dirty="0" err="1"/>
              <a:t>Claim</a:t>
            </a:r>
            <a:endParaRPr lang="es-ES" dirty="0"/>
          </a:p>
        </p:txBody>
      </p:sp>
      <p:sp>
        <p:nvSpPr>
          <p:cNvPr id="10" name="Rectángulo 9">
            <a:extLst>
              <a:ext uri="{FF2B5EF4-FFF2-40B4-BE49-F238E27FC236}">
                <a16:creationId xmlns:a16="http://schemas.microsoft.com/office/drawing/2014/main" id="{43913345-8AEC-454C-B07C-C0E382656C22}"/>
              </a:ext>
            </a:extLst>
          </p:cNvPr>
          <p:cNvSpPr/>
          <p:nvPr userDrawn="1"/>
        </p:nvSpPr>
        <p:spPr>
          <a:xfrm>
            <a:off x="5051557" y="477958"/>
            <a:ext cx="2102278" cy="3770263"/>
          </a:xfrm>
          <a:prstGeom prst="rect">
            <a:avLst/>
          </a:prstGeom>
        </p:spPr>
        <p:txBody>
          <a:bodyPr wrap="square">
            <a:spAutoFit/>
          </a:bodyPr>
          <a:lstStyle/>
          <a:p>
            <a:pPr algn="ctr"/>
            <a:r>
              <a:rPr lang="es-ES" sz="23900" b="0" cap="none" spc="0" dirty="0">
                <a:ln w="0">
                  <a:solidFill>
                    <a:schemeClr val="tx1"/>
                  </a:solidFill>
                </a:ln>
                <a:solidFill>
                  <a:schemeClr val="bg1"/>
                </a:solidFill>
                <a:effectLst/>
                <a:latin typeface="PLAYFAIR DISPLAY REGULAR ROMAN" pitchFamily="2" charset="77"/>
              </a:rPr>
              <a:t>“</a:t>
            </a:r>
          </a:p>
        </p:txBody>
      </p:sp>
    </p:spTree>
    <p:extLst>
      <p:ext uri="{BB962C8B-B14F-4D97-AF65-F5344CB8AC3E}">
        <p14:creationId xmlns:p14="http://schemas.microsoft.com/office/powerpoint/2010/main" val="48151256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cias oscuro">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56AEBDA8-20AB-4046-A7C9-54637991043F}"/>
              </a:ext>
            </a:extLst>
          </p:cNvPr>
          <p:cNvSpPr>
            <a:spLocks noGrp="1"/>
          </p:cNvSpPr>
          <p:nvPr>
            <p:ph type="title" hasCustomPrompt="1"/>
          </p:nvPr>
        </p:nvSpPr>
        <p:spPr>
          <a:xfrm>
            <a:off x="2550999" y="1551313"/>
            <a:ext cx="7090001" cy="1877687"/>
          </a:xfrm>
          <a:prstGeom prst="rect">
            <a:avLst/>
          </a:prstGeom>
        </p:spPr>
        <p:txBody>
          <a:bodyPr anchor="b"/>
          <a:lstStyle>
            <a:lvl1pPr algn="ctr">
              <a:lnSpc>
                <a:spcPts val="5877"/>
              </a:lnSpc>
              <a:spcBef>
                <a:spcPts val="0"/>
              </a:spcBef>
              <a:defRPr sz="6400" b="1" i="0" cap="none" baseline="0">
                <a:solidFill>
                  <a:schemeClr val="bg1"/>
                </a:solidFill>
                <a:latin typeface="Playfair Display Bold Roman" pitchFamily="2" charset="77"/>
              </a:defRPr>
            </a:lvl1pPr>
          </a:lstStyle>
          <a:p>
            <a:r>
              <a:rPr lang="es-ES" dirty="0"/>
              <a:t>¡Gracias!</a:t>
            </a:r>
          </a:p>
        </p:txBody>
      </p:sp>
      <p:sp>
        <p:nvSpPr>
          <p:cNvPr id="5" name="CuadroTexto 4">
            <a:extLst>
              <a:ext uri="{FF2B5EF4-FFF2-40B4-BE49-F238E27FC236}">
                <a16:creationId xmlns:a16="http://schemas.microsoft.com/office/drawing/2014/main" id="{F9586CD1-A12D-1F48-8383-C01A0E9E0C24}"/>
              </a:ext>
            </a:extLst>
          </p:cNvPr>
          <p:cNvSpPr txBox="1"/>
          <p:nvPr userDrawn="1"/>
        </p:nvSpPr>
        <p:spPr>
          <a:xfrm>
            <a:off x="8999610" y="4494910"/>
            <a:ext cx="184731" cy="369332"/>
          </a:xfrm>
          <a:prstGeom prst="rect">
            <a:avLst/>
          </a:prstGeom>
        </p:spPr>
        <p:txBody>
          <a:bodyPr vert="horz" wrap="none" lIns="91440" tIns="45720" rIns="91440" bIns="45720" rtlCol="0" anchor="ctr">
            <a:spAutoFit/>
          </a:bodyPr>
          <a:lstStyle/>
          <a:p>
            <a:pPr algn="r"/>
            <a:endParaRPr lang="es-ES" dirty="0"/>
          </a:p>
        </p:txBody>
      </p:sp>
    </p:spTree>
    <p:extLst>
      <p:ext uri="{BB962C8B-B14F-4D97-AF65-F5344CB8AC3E}">
        <p14:creationId xmlns:p14="http://schemas.microsoft.com/office/powerpoint/2010/main" val="37194489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cias claro">
    <p:bg>
      <p:bgPr>
        <a:blipFill dpi="0" rotWithShape="1">
          <a:blip r:embed="rId2">
            <a:alphaModFix amt="22000"/>
            <a:lum/>
            <a:extLst>
              <a:ext uri="{BEBA8EAE-BF5A-486C-A8C5-ECC9F3942E4B}">
                <a14:imgProps xmlns:a14="http://schemas.microsoft.com/office/drawing/2010/main">
                  <a14:imgLayer r:embed="rId3">
                    <a14:imgEffect>
                      <a14:colorTemperature colorTemp="11500"/>
                    </a14:imgEffect>
                  </a14:imgLayer>
                </a14:imgProps>
              </a:ext>
            </a:extLst>
          </a:blip>
          <a:srcRect/>
          <a:stretch>
            <a:fillRect t="-39000" b="-39000"/>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56AEBDA8-20AB-4046-A7C9-54637991043F}"/>
              </a:ext>
            </a:extLst>
          </p:cNvPr>
          <p:cNvSpPr>
            <a:spLocks noGrp="1"/>
          </p:cNvSpPr>
          <p:nvPr>
            <p:ph type="title" hasCustomPrompt="1"/>
          </p:nvPr>
        </p:nvSpPr>
        <p:spPr>
          <a:xfrm>
            <a:off x="2550999" y="1551313"/>
            <a:ext cx="7090001" cy="1877687"/>
          </a:xfrm>
          <a:prstGeom prst="rect">
            <a:avLst/>
          </a:prstGeom>
        </p:spPr>
        <p:txBody>
          <a:bodyPr anchor="b"/>
          <a:lstStyle>
            <a:lvl1pPr algn="ctr">
              <a:lnSpc>
                <a:spcPts val="5877"/>
              </a:lnSpc>
              <a:spcBef>
                <a:spcPts val="0"/>
              </a:spcBef>
              <a:defRPr sz="6400" b="1" i="0" cap="none" baseline="0">
                <a:solidFill>
                  <a:srgbClr val="000000"/>
                </a:solidFill>
                <a:latin typeface="Playfair Display Bold Roman" pitchFamily="2" charset="77"/>
              </a:defRPr>
            </a:lvl1pPr>
          </a:lstStyle>
          <a:p>
            <a:r>
              <a:rPr lang="es-ES" dirty="0"/>
              <a:t>¡Gracias!</a:t>
            </a:r>
          </a:p>
        </p:txBody>
      </p:sp>
    </p:spTree>
    <p:extLst>
      <p:ext uri="{BB962C8B-B14F-4D97-AF65-F5344CB8AC3E}">
        <p14:creationId xmlns:p14="http://schemas.microsoft.com/office/powerpoint/2010/main" val="1526354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a contenido x3">
    <p:spTree>
      <p:nvGrpSpPr>
        <p:cNvPr id="1" name=""/>
        <p:cNvGrpSpPr/>
        <p:nvPr/>
      </p:nvGrpSpPr>
      <p:grpSpPr>
        <a:xfrm>
          <a:off x="0" y="0"/>
          <a:ext cx="0" cy="0"/>
          <a:chOff x="0" y="0"/>
          <a:chExt cx="0" cy="0"/>
        </a:xfrm>
      </p:grpSpPr>
      <p:sp>
        <p:nvSpPr>
          <p:cNvPr id="5" name="Marcador de texto 3">
            <a:extLst>
              <a:ext uri="{FF2B5EF4-FFF2-40B4-BE49-F238E27FC236}">
                <a16:creationId xmlns:a16="http://schemas.microsoft.com/office/drawing/2014/main" id="{1C2E429D-0CAD-6040-A9CC-C16C4DCE5A4A}"/>
              </a:ext>
            </a:extLst>
          </p:cNvPr>
          <p:cNvSpPr>
            <a:spLocks noGrp="1"/>
          </p:cNvSpPr>
          <p:nvPr>
            <p:ph type="body" sz="quarter" idx="42" hasCustomPrompt="1"/>
          </p:nvPr>
        </p:nvSpPr>
        <p:spPr>
          <a:xfrm>
            <a:off x="3028323" y="3781069"/>
            <a:ext cx="2416547" cy="270271"/>
          </a:xfrm>
          <a:prstGeom prst="rect">
            <a:avLst/>
          </a:prstGeom>
        </p:spPr>
        <p:txBody>
          <a:bodyPr/>
          <a:lstStyle>
            <a:lvl1pPr marL="0" indent="0" algn="ctr">
              <a:lnSpc>
                <a:spcPts val="1278"/>
              </a:lnSpc>
              <a:buNone/>
              <a:defRPr sz="2000" b="1" i="0" cap="none" baseline="0">
                <a:solidFill>
                  <a:srgbClr val="FF9E18"/>
                </a:solidFill>
                <a:latin typeface="Raleway" panose="020B0503030101060003" pitchFamily="34" charset="77"/>
              </a:defRPr>
            </a:lvl1pPr>
          </a:lstStyle>
          <a:p>
            <a:r>
              <a:rPr lang="es-ES" dirty="0"/>
              <a:t>SUBTÍTULO</a:t>
            </a:r>
          </a:p>
        </p:txBody>
      </p:sp>
      <p:sp>
        <p:nvSpPr>
          <p:cNvPr id="6" name="Marcador de texto 3">
            <a:extLst>
              <a:ext uri="{FF2B5EF4-FFF2-40B4-BE49-F238E27FC236}">
                <a16:creationId xmlns:a16="http://schemas.microsoft.com/office/drawing/2014/main" id="{0DB96BD8-14C4-ED46-B334-344D0A9E9FD3}"/>
              </a:ext>
            </a:extLst>
          </p:cNvPr>
          <p:cNvSpPr>
            <a:spLocks noGrp="1"/>
          </p:cNvSpPr>
          <p:nvPr>
            <p:ph type="body" sz="quarter" idx="12" hasCustomPrompt="1"/>
          </p:nvPr>
        </p:nvSpPr>
        <p:spPr>
          <a:xfrm>
            <a:off x="3028325" y="4051341"/>
            <a:ext cx="2416537" cy="658699"/>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describir lo fundamental de la sección</a:t>
            </a:r>
          </a:p>
        </p:txBody>
      </p:sp>
      <p:grpSp>
        <p:nvGrpSpPr>
          <p:cNvPr id="9" name="Grupo 8">
            <a:extLst>
              <a:ext uri="{FF2B5EF4-FFF2-40B4-BE49-F238E27FC236}">
                <a16:creationId xmlns:a16="http://schemas.microsoft.com/office/drawing/2014/main" id="{A6AD7FE2-B885-724F-9B83-148FA73611A4}"/>
              </a:ext>
            </a:extLst>
          </p:cNvPr>
          <p:cNvGrpSpPr/>
          <p:nvPr userDrawn="1"/>
        </p:nvGrpSpPr>
        <p:grpSpPr>
          <a:xfrm>
            <a:off x="3760200" y="2225183"/>
            <a:ext cx="4915977" cy="891245"/>
            <a:chOff x="1625427" y="2517996"/>
            <a:chExt cx="4915977" cy="891245"/>
          </a:xfrm>
        </p:grpSpPr>
        <p:sp>
          <p:nvSpPr>
            <p:cNvPr id="10" name="Hexágono 9">
              <a:extLst>
                <a:ext uri="{FF2B5EF4-FFF2-40B4-BE49-F238E27FC236}">
                  <a16:creationId xmlns:a16="http://schemas.microsoft.com/office/drawing/2014/main" id="{644FD3D1-D05B-5B41-B9D3-13D6ED3DABD0}"/>
                </a:ext>
              </a:extLst>
            </p:cNvPr>
            <p:cNvSpPr/>
            <p:nvPr userDrawn="1"/>
          </p:nvSpPr>
          <p:spPr>
            <a:xfrm>
              <a:off x="1625427" y="2517996"/>
              <a:ext cx="988029" cy="851749"/>
            </a:xfrm>
            <a:prstGeom prst="hexag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0594DBFB-9CB8-184A-A729-2F1063A1A264}"/>
                </a:ext>
              </a:extLst>
            </p:cNvPr>
            <p:cNvSpPr txBox="1"/>
            <p:nvPr userDrawn="1"/>
          </p:nvSpPr>
          <p:spPr>
            <a:xfrm>
              <a:off x="1778346" y="2713037"/>
              <a:ext cx="682190" cy="461665"/>
            </a:xfrm>
            <a:prstGeom prst="rect">
              <a:avLst/>
            </a:prstGeom>
            <a:noFill/>
          </p:spPr>
          <p:txBody>
            <a:bodyPr wrap="square" rtlCol="0">
              <a:spAutoFit/>
            </a:bodyPr>
            <a:lstStyle/>
            <a:p>
              <a:pPr algn="ctr"/>
              <a:r>
                <a:rPr lang="es-ES" sz="2400" dirty="0">
                  <a:latin typeface="Raleway" panose="020B0503030101060003" pitchFamily="34" charset="77"/>
                </a:rPr>
                <a:t>01</a:t>
              </a:r>
            </a:p>
          </p:txBody>
        </p:sp>
        <p:sp>
          <p:nvSpPr>
            <p:cNvPr id="12" name="Hexágono 11">
              <a:extLst>
                <a:ext uri="{FF2B5EF4-FFF2-40B4-BE49-F238E27FC236}">
                  <a16:creationId xmlns:a16="http://schemas.microsoft.com/office/drawing/2014/main" id="{635B9F68-E0E5-FA46-A01E-C43ED60E7047}"/>
                </a:ext>
              </a:extLst>
            </p:cNvPr>
            <p:cNvSpPr/>
            <p:nvPr userDrawn="1"/>
          </p:nvSpPr>
          <p:spPr>
            <a:xfrm>
              <a:off x="5553375" y="2557492"/>
              <a:ext cx="988029" cy="851749"/>
            </a:xfrm>
            <a:prstGeom prst="hexag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971810F2-4946-D84E-9AB5-AF841A989ADA}"/>
                </a:ext>
              </a:extLst>
            </p:cNvPr>
            <p:cNvSpPr txBox="1"/>
            <p:nvPr userDrawn="1"/>
          </p:nvSpPr>
          <p:spPr>
            <a:xfrm>
              <a:off x="5706294" y="2748798"/>
              <a:ext cx="682190" cy="461665"/>
            </a:xfrm>
            <a:prstGeom prst="rect">
              <a:avLst/>
            </a:prstGeom>
            <a:noFill/>
          </p:spPr>
          <p:txBody>
            <a:bodyPr wrap="square" rtlCol="0">
              <a:spAutoFit/>
            </a:bodyPr>
            <a:lstStyle/>
            <a:p>
              <a:pPr algn="ctr"/>
              <a:r>
                <a:rPr lang="es-ES" sz="2400" dirty="0">
                  <a:latin typeface="Raleway" panose="020B0503030101060003" pitchFamily="34" charset="77"/>
                </a:rPr>
                <a:t>02</a:t>
              </a:r>
            </a:p>
          </p:txBody>
        </p:sp>
      </p:grpSp>
      <p:sp>
        <p:nvSpPr>
          <p:cNvPr id="18" name="Marcador de texto 3">
            <a:extLst>
              <a:ext uri="{FF2B5EF4-FFF2-40B4-BE49-F238E27FC236}">
                <a16:creationId xmlns:a16="http://schemas.microsoft.com/office/drawing/2014/main" id="{3CE8A884-7BF3-4945-83D5-114844D52230}"/>
              </a:ext>
            </a:extLst>
          </p:cNvPr>
          <p:cNvSpPr>
            <a:spLocks noGrp="1"/>
          </p:cNvSpPr>
          <p:nvPr>
            <p:ph type="body" sz="quarter" idx="43" hasCustomPrompt="1"/>
          </p:nvPr>
        </p:nvSpPr>
        <p:spPr>
          <a:xfrm>
            <a:off x="6954865" y="3781069"/>
            <a:ext cx="2416547" cy="270271"/>
          </a:xfrm>
          <a:prstGeom prst="rect">
            <a:avLst/>
          </a:prstGeom>
        </p:spPr>
        <p:txBody>
          <a:bodyPr/>
          <a:lstStyle>
            <a:lvl1pPr marL="0" indent="0" algn="ctr">
              <a:lnSpc>
                <a:spcPts val="1278"/>
              </a:lnSpc>
              <a:buNone/>
              <a:defRPr sz="2000" b="1" i="0" cap="none" baseline="0">
                <a:solidFill>
                  <a:srgbClr val="FF9E18"/>
                </a:solidFill>
                <a:latin typeface="Raleway" panose="020B0503030101060003" pitchFamily="34" charset="77"/>
              </a:defRPr>
            </a:lvl1pPr>
          </a:lstStyle>
          <a:p>
            <a:r>
              <a:rPr lang="es-ES" dirty="0"/>
              <a:t>SUBTÍTULO</a:t>
            </a:r>
          </a:p>
        </p:txBody>
      </p:sp>
      <p:sp>
        <p:nvSpPr>
          <p:cNvPr id="19" name="Marcador de texto 3">
            <a:extLst>
              <a:ext uri="{FF2B5EF4-FFF2-40B4-BE49-F238E27FC236}">
                <a16:creationId xmlns:a16="http://schemas.microsoft.com/office/drawing/2014/main" id="{4AEF1727-FEF1-B64D-9D82-D227922A5697}"/>
              </a:ext>
            </a:extLst>
          </p:cNvPr>
          <p:cNvSpPr>
            <a:spLocks noGrp="1"/>
          </p:cNvSpPr>
          <p:nvPr>
            <p:ph type="body" sz="quarter" idx="44" hasCustomPrompt="1"/>
          </p:nvPr>
        </p:nvSpPr>
        <p:spPr>
          <a:xfrm>
            <a:off x="6954866" y="4094371"/>
            <a:ext cx="2416537" cy="658699"/>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describir lo fundamental de la sección</a:t>
            </a:r>
          </a:p>
        </p:txBody>
      </p:sp>
      <p:sp>
        <p:nvSpPr>
          <p:cNvPr id="22" name="Marcador de texto 12">
            <a:extLst>
              <a:ext uri="{FF2B5EF4-FFF2-40B4-BE49-F238E27FC236}">
                <a16:creationId xmlns:a16="http://schemas.microsoft.com/office/drawing/2014/main" id="{5E1A6ADD-5BAD-8A41-8E02-7DD62FD69766}"/>
              </a:ext>
            </a:extLst>
          </p:cNvPr>
          <p:cNvSpPr>
            <a:spLocks noGrp="1"/>
          </p:cNvSpPr>
          <p:nvPr>
            <p:ph type="body" sz="quarter" idx="49" hasCustomPrompt="1"/>
          </p:nvPr>
        </p:nvSpPr>
        <p:spPr>
          <a:xfrm>
            <a:off x="932000" y="508661"/>
            <a:ext cx="10327999" cy="406651"/>
          </a:xfrm>
          <a:prstGeom prst="rect">
            <a:avLst/>
          </a:prstGeom>
        </p:spPr>
        <p:txBody>
          <a:bodyPr/>
          <a:lstStyle>
            <a:lvl1pPr marL="0" marR="0" indent="0" algn="ctr" defTabSz="914451" rtl="0" eaLnBrk="1" fontAlgn="base" latinLnBrk="0" hangingPunct="1">
              <a:lnSpc>
                <a:spcPts val="3322"/>
              </a:lnSpc>
              <a:spcBef>
                <a:spcPts val="1000"/>
              </a:spcBef>
              <a:spcAft>
                <a:spcPct val="0"/>
              </a:spcAft>
              <a:buClrTx/>
              <a:buSzTx/>
              <a:buFont typeface="Arial" panose="020B0604020202020204" pitchFamily="34" charset="0"/>
              <a:buNone/>
              <a:tabLst/>
              <a:defRPr sz="3200" b="0" i="0" baseline="0">
                <a:solidFill>
                  <a:srgbClr val="000000"/>
                </a:solidFill>
                <a:latin typeface="Playfair Display Regular Roman" pitchFamily="2" charset="77"/>
              </a:defRPr>
            </a:lvl1pPr>
          </a:lstStyle>
          <a:p>
            <a:pPr lvl="0"/>
            <a:r>
              <a:rPr lang="es-ES_tradnl" dirty="0"/>
              <a:t>Título</a:t>
            </a:r>
            <a:endParaRPr lang="es-ES" dirty="0"/>
          </a:p>
        </p:txBody>
      </p:sp>
      <p:sp>
        <p:nvSpPr>
          <p:cNvPr id="24" name="Marcador de texto 3">
            <a:extLst>
              <a:ext uri="{FF2B5EF4-FFF2-40B4-BE49-F238E27FC236}">
                <a16:creationId xmlns:a16="http://schemas.microsoft.com/office/drawing/2014/main" id="{0D39B622-ED86-8C42-8D07-2955273DB0F1}"/>
              </a:ext>
            </a:extLst>
          </p:cNvPr>
          <p:cNvSpPr>
            <a:spLocks noGrp="1"/>
          </p:cNvSpPr>
          <p:nvPr>
            <p:ph type="body" sz="quarter" idx="41" hasCustomPrompt="1"/>
          </p:nvPr>
        </p:nvSpPr>
        <p:spPr>
          <a:xfrm>
            <a:off x="932000" y="1106463"/>
            <a:ext cx="10327999" cy="242672"/>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
        <p:nvSpPr>
          <p:cNvPr id="23" name="Marcador de número de diapositiva 2">
            <a:extLst>
              <a:ext uri="{FF2B5EF4-FFF2-40B4-BE49-F238E27FC236}">
                <a16:creationId xmlns:a16="http://schemas.microsoft.com/office/drawing/2014/main" id="{5326E724-3760-AE48-9D45-188F8EB34EE1}"/>
              </a:ext>
            </a:extLst>
          </p:cNvPr>
          <p:cNvSpPr>
            <a:spLocks noGrp="1"/>
          </p:cNvSpPr>
          <p:nvPr>
            <p:ph type="sldNum" sz="quarter" idx="10"/>
          </p:nvPr>
        </p:nvSpPr>
        <p:spPr>
          <a:xfrm>
            <a:off x="11175255" y="6294152"/>
            <a:ext cx="731600" cy="430857"/>
          </a:xfrm>
          <a:prstGeom prst="rect">
            <a:avLst/>
          </a:prstGeom>
        </p:spPr>
        <p:txBody>
          <a:bodyPr/>
          <a:lstStyle/>
          <a:p>
            <a:fld id="{075BE8CC-8D6B-A541-B42B-3C66E239E22D}" type="slidenum">
              <a:rPr lang="es-ES" smtClean="0"/>
              <a:pPr/>
              <a:t>‹#›</a:t>
            </a:fld>
            <a:endParaRPr lang="es-ES" dirty="0"/>
          </a:p>
        </p:txBody>
      </p:sp>
    </p:spTree>
    <p:extLst>
      <p:ext uri="{BB962C8B-B14F-4D97-AF65-F5344CB8AC3E}">
        <p14:creationId xmlns:p14="http://schemas.microsoft.com/office/powerpoint/2010/main" val="211515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a contenido x6">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AE7D3CD-2DF2-EA4F-B6E0-36E3589429CB}"/>
              </a:ext>
            </a:extLst>
          </p:cNvPr>
          <p:cNvSpPr>
            <a:spLocks noGrp="1"/>
          </p:cNvSpPr>
          <p:nvPr>
            <p:ph type="sldNum" sz="quarter" idx="10"/>
          </p:nvPr>
        </p:nvSpPr>
        <p:spPr>
          <a:xfrm>
            <a:off x="11175255" y="6294152"/>
            <a:ext cx="731600" cy="430857"/>
          </a:xfrm>
          <a:prstGeom prst="rect">
            <a:avLst/>
          </a:prstGeom>
        </p:spPr>
        <p:txBody>
          <a:bodyPr/>
          <a:lstStyle/>
          <a:p>
            <a:fld id="{075BE8CC-8D6B-A541-B42B-3C66E239E22D}" type="slidenum">
              <a:rPr lang="es-ES" smtClean="0"/>
              <a:pPr/>
              <a:t>‹#›</a:t>
            </a:fld>
            <a:endParaRPr lang="es-ES" dirty="0"/>
          </a:p>
        </p:txBody>
      </p:sp>
      <p:sp>
        <p:nvSpPr>
          <p:cNvPr id="51" name="Marcador de texto 12">
            <a:extLst>
              <a:ext uri="{FF2B5EF4-FFF2-40B4-BE49-F238E27FC236}">
                <a16:creationId xmlns:a16="http://schemas.microsoft.com/office/drawing/2014/main" id="{93D155E8-DB4A-A54A-A34E-34882A1190CD}"/>
              </a:ext>
            </a:extLst>
          </p:cNvPr>
          <p:cNvSpPr>
            <a:spLocks noGrp="1"/>
          </p:cNvSpPr>
          <p:nvPr>
            <p:ph type="body" sz="quarter" idx="49" hasCustomPrompt="1"/>
          </p:nvPr>
        </p:nvSpPr>
        <p:spPr>
          <a:xfrm>
            <a:off x="932000" y="508661"/>
            <a:ext cx="10327999" cy="406651"/>
          </a:xfrm>
          <a:prstGeom prst="rect">
            <a:avLst/>
          </a:prstGeom>
        </p:spPr>
        <p:txBody>
          <a:bodyPr/>
          <a:lstStyle>
            <a:lvl1pPr marL="0" marR="0" indent="0" algn="ctr" defTabSz="914451" rtl="0" eaLnBrk="1" fontAlgn="base" latinLnBrk="0" hangingPunct="1">
              <a:lnSpc>
                <a:spcPts val="3322"/>
              </a:lnSpc>
              <a:spcBef>
                <a:spcPts val="1000"/>
              </a:spcBef>
              <a:spcAft>
                <a:spcPct val="0"/>
              </a:spcAft>
              <a:buClrTx/>
              <a:buSzTx/>
              <a:buFont typeface="Arial" panose="020B0604020202020204" pitchFamily="34" charset="0"/>
              <a:buNone/>
              <a:tabLst/>
              <a:defRPr sz="3200" b="0" i="0" baseline="0">
                <a:solidFill>
                  <a:srgbClr val="000000"/>
                </a:solidFill>
                <a:latin typeface="Playfair Display Regular Roman" pitchFamily="2" charset="77"/>
              </a:defRPr>
            </a:lvl1pPr>
          </a:lstStyle>
          <a:p>
            <a:pPr lvl="0"/>
            <a:r>
              <a:rPr lang="es-ES_tradnl" dirty="0"/>
              <a:t>Título</a:t>
            </a:r>
            <a:endParaRPr lang="es-ES" dirty="0"/>
          </a:p>
        </p:txBody>
      </p:sp>
      <p:sp>
        <p:nvSpPr>
          <p:cNvPr id="52" name="Marcador de texto 3">
            <a:extLst>
              <a:ext uri="{FF2B5EF4-FFF2-40B4-BE49-F238E27FC236}">
                <a16:creationId xmlns:a16="http://schemas.microsoft.com/office/drawing/2014/main" id="{96F3A8DC-841A-8747-BEEE-617665B77271}"/>
              </a:ext>
            </a:extLst>
          </p:cNvPr>
          <p:cNvSpPr>
            <a:spLocks noGrp="1"/>
          </p:cNvSpPr>
          <p:nvPr>
            <p:ph type="body" sz="quarter" idx="41" hasCustomPrompt="1"/>
          </p:nvPr>
        </p:nvSpPr>
        <p:spPr>
          <a:xfrm>
            <a:off x="932000" y="1106463"/>
            <a:ext cx="10327999" cy="242672"/>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Tree>
    <p:extLst>
      <p:ext uri="{BB962C8B-B14F-4D97-AF65-F5344CB8AC3E}">
        <p14:creationId xmlns:p14="http://schemas.microsoft.com/office/powerpoint/2010/main" val="2316962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o corrido">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AE7D3CD-2DF2-EA4F-B6E0-36E3589429CB}"/>
              </a:ext>
            </a:extLst>
          </p:cNvPr>
          <p:cNvSpPr>
            <a:spLocks noGrp="1"/>
          </p:cNvSpPr>
          <p:nvPr>
            <p:ph type="sldNum" sz="quarter" idx="10"/>
          </p:nvPr>
        </p:nvSpPr>
        <p:spPr>
          <a:xfrm>
            <a:off x="11175255" y="6294152"/>
            <a:ext cx="731600" cy="430857"/>
          </a:xfrm>
          <a:prstGeom prst="rect">
            <a:avLst/>
          </a:prstGeom>
        </p:spPr>
        <p:txBody>
          <a:bodyPr/>
          <a:lstStyle/>
          <a:p>
            <a:fld id="{075BE8CC-8D6B-A541-B42B-3C66E239E22D}" type="slidenum">
              <a:rPr lang="es-ES" smtClean="0"/>
              <a:pPr/>
              <a:t>‹#›</a:t>
            </a:fld>
            <a:endParaRPr lang="es-ES" dirty="0"/>
          </a:p>
        </p:txBody>
      </p:sp>
      <p:sp>
        <p:nvSpPr>
          <p:cNvPr id="51" name="Marcador de texto 3">
            <a:extLst>
              <a:ext uri="{FF2B5EF4-FFF2-40B4-BE49-F238E27FC236}">
                <a16:creationId xmlns:a16="http://schemas.microsoft.com/office/drawing/2014/main" id="{190E035A-61DD-9F42-93DC-CD484182F017}"/>
              </a:ext>
            </a:extLst>
          </p:cNvPr>
          <p:cNvSpPr>
            <a:spLocks noGrp="1"/>
          </p:cNvSpPr>
          <p:nvPr>
            <p:ph type="body" sz="quarter" idx="13" hasCustomPrompt="1"/>
          </p:nvPr>
        </p:nvSpPr>
        <p:spPr>
          <a:xfrm>
            <a:off x="954241" y="1873046"/>
            <a:ext cx="10305758" cy="3311779"/>
          </a:xfrm>
          <a:prstGeom prst="rect">
            <a:avLst/>
          </a:prstGeom>
        </p:spPr>
        <p:txBody>
          <a:bodyPr rIns="90000" numCol="2" spcCol="360000" anchor="t"/>
          <a:lstStyle>
            <a:lvl1pPr marL="0" marR="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lang="es-ES" sz="1200" b="0" i="0">
                <a:solidFill>
                  <a:srgbClr val="000000"/>
                </a:solidFill>
                <a:effectLst/>
                <a:latin typeface="Raleway" panose="020B0503030101060003" pitchFamily="34" charset="77"/>
              </a:defRPr>
            </a:lvl1pPr>
          </a:lstStyle>
          <a:p>
            <a:pPr marL="0" marR="0" lvl="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a:pPr>
            <a:r>
              <a:rPr lang="es-ES" dirty="0"/>
              <a:t>Haga clic para agregar texto corrido</a:t>
            </a:r>
          </a:p>
        </p:txBody>
      </p:sp>
      <p:sp>
        <p:nvSpPr>
          <p:cNvPr id="7" name="Marcador de texto 12">
            <a:extLst>
              <a:ext uri="{FF2B5EF4-FFF2-40B4-BE49-F238E27FC236}">
                <a16:creationId xmlns:a16="http://schemas.microsoft.com/office/drawing/2014/main" id="{AE2BDE40-3193-CF45-BCBA-6A5C282E73C8}"/>
              </a:ext>
            </a:extLst>
          </p:cNvPr>
          <p:cNvSpPr>
            <a:spLocks noGrp="1"/>
          </p:cNvSpPr>
          <p:nvPr>
            <p:ph type="body" sz="quarter" idx="49" hasCustomPrompt="1"/>
          </p:nvPr>
        </p:nvSpPr>
        <p:spPr>
          <a:xfrm>
            <a:off x="932000" y="508661"/>
            <a:ext cx="10327999" cy="406651"/>
          </a:xfrm>
          <a:prstGeom prst="rect">
            <a:avLst/>
          </a:prstGeom>
        </p:spPr>
        <p:txBody>
          <a:bodyPr/>
          <a:lstStyle>
            <a:lvl1pPr marL="0" marR="0" indent="0" algn="ctr" defTabSz="914451" rtl="0" eaLnBrk="1" fontAlgn="base" latinLnBrk="0" hangingPunct="1">
              <a:lnSpc>
                <a:spcPts val="3322"/>
              </a:lnSpc>
              <a:spcBef>
                <a:spcPts val="1000"/>
              </a:spcBef>
              <a:spcAft>
                <a:spcPct val="0"/>
              </a:spcAft>
              <a:buClrTx/>
              <a:buSzTx/>
              <a:buFont typeface="Arial" panose="020B0604020202020204" pitchFamily="34" charset="0"/>
              <a:buNone/>
              <a:tabLst/>
              <a:defRPr sz="3200" b="0" i="0" baseline="0">
                <a:solidFill>
                  <a:srgbClr val="000000"/>
                </a:solidFill>
                <a:latin typeface="Playfair Display Regular Roman" pitchFamily="2" charset="77"/>
              </a:defRPr>
            </a:lvl1pPr>
          </a:lstStyle>
          <a:p>
            <a:pPr lvl="0"/>
            <a:r>
              <a:rPr lang="es-ES_tradnl" dirty="0"/>
              <a:t>Título</a:t>
            </a:r>
            <a:endParaRPr lang="es-ES" dirty="0"/>
          </a:p>
        </p:txBody>
      </p:sp>
      <p:sp>
        <p:nvSpPr>
          <p:cNvPr id="8" name="Marcador de texto 3">
            <a:extLst>
              <a:ext uri="{FF2B5EF4-FFF2-40B4-BE49-F238E27FC236}">
                <a16:creationId xmlns:a16="http://schemas.microsoft.com/office/drawing/2014/main" id="{EC0F7EC7-9C1F-3949-B6CB-7880CAA1B877}"/>
              </a:ext>
            </a:extLst>
          </p:cNvPr>
          <p:cNvSpPr>
            <a:spLocks noGrp="1"/>
          </p:cNvSpPr>
          <p:nvPr>
            <p:ph type="body" sz="quarter" idx="41" hasCustomPrompt="1"/>
          </p:nvPr>
        </p:nvSpPr>
        <p:spPr>
          <a:xfrm>
            <a:off x="932000" y="1106463"/>
            <a:ext cx="10327999" cy="242672"/>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Tree>
    <p:extLst>
      <p:ext uri="{BB962C8B-B14F-4D97-AF65-F5344CB8AC3E}">
        <p14:creationId xmlns:p14="http://schemas.microsoft.com/office/powerpoint/2010/main" val="703103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stado">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AE7D3CD-2DF2-EA4F-B6E0-36E3589429CB}"/>
              </a:ext>
            </a:extLst>
          </p:cNvPr>
          <p:cNvSpPr>
            <a:spLocks noGrp="1"/>
          </p:cNvSpPr>
          <p:nvPr>
            <p:ph type="sldNum" sz="quarter" idx="10"/>
          </p:nvPr>
        </p:nvSpPr>
        <p:spPr>
          <a:xfrm>
            <a:off x="11175255" y="6294152"/>
            <a:ext cx="731600" cy="430857"/>
          </a:xfrm>
          <a:prstGeom prst="rect">
            <a:avLst/>
          </a:prstGeom>
        </p:spPr>
        <p:txBody>
          <a:bodyPr/>
          <a:lstStyle/>
          <a:p>
            <a:fld id="{075BE8CC-8D6B-A541-B42B-3C66E239E22D}" type="slidenum">
              <a:rPr lang="es-ES" smtClean="0"/>
              <a:pPr/>
              <a:t>‹#›</a:t>
            </a:fld>
            <a:endParaRPr lang="es-ES" dirty="0"/>
          </a:p>
        </p:txBody>
      </p:sp>
      <p:sp>
        <p:nvSpPr>
          <p:cNvPr id="7" name="Marcador de texto 3">
            <a:extLst>
              <a:ext uri="{FF2B5EF4-FFF2-40B4-BE49-F238E27FC236}">
                <a16:creationId xmlns:a16="http://schemas.microsoft.com/office/drawing/2014/main" id="{E3E4F037-0642-FA4C-85C9-CC9CC9432D8A}"/>
              </a:ext>
            </a:extLst>
          </p:cNvPr>
          <p:cNvSpPr>
            <a:spLocks noGrp="1"/>
          </p:cNvSpPr>
          <p:nvPr>
            <p:ph type="body" sz="quarter" idx="13" hasCustomPrompt="1"/>
          </p:nvPr>
        </p:nvSpPr>
        <p:spPr>
          <a:xfrm>
            <a:off x="932000" y="1783832"/>
            <a:ext cx="10327999" cy="3207976"/>
          </a:xfrm>
          <a:prstGeom prst="rect">
            <a:avLst/>
          </a:prstGeom>
        </p:spPr>
        <p:txBody>
          <a:bodyPr rIns="90000" numCol="3" spcCol="360000" anchor="t"/>
          <a:lstStyle>
            <a:lvl1pPr marL="171450" marR="0" indent="-171450" algn="l" defTabSz="914400" rtl="0" eaLnBrk="1" fontAlgn="base" latinLnBrk="0" hangingPunct="1">
              <a:lnSpc>
                <a:spcPct val="100000"/>
              </a:lnSpc>
              <a:spcBef>
                <a:spcPts val="1334"/>
              </a:spcBef>
              <a:spcAft>
                <a:spcPct val="0"/>
              </a:spcAft>
              <a:buClrTx/>
              <a:buSzTx/>
              <a:buFont typeface="Wingdings" pitchFamily="2" charset="2"/>
              <a:buChar char="§"/>
              <a:tabLst/>
              <a:defRPr lang="es-ES" sz="1200" b="0" i="0">
                <a:solidFill>
                  <a:srgbClr val="000000"/>
                </a:solidFill>
                <a:effectLst/>
                <a:latin typeface="Raleway" pitchFamily="2" charset="77"/>
              </a:defRPr>
            </a:lvl1pPr>
            <a:lvl2pPr>
              <a:buSzPct val="82000"/>
              <a:buFont typeface="Wingdings" pitchFamily="2" charset="2"/>
              <a:buChar char="§"/>
              <a:defRPr sz="1100">
                <a:solidFill>
                  <a:srgbClr val="000000"/>
                </a:solidFill>
                <a:latin typeface="Raleway" pitchFamily="2" charset="77"/>
              </a:defRPr>
            </a:lvl2pPr>
            <a:lvl3pPr>
              <a:buFont typeface="Wingdings" pitchFamily="2" charset="2"/>
              <a:buChar char="§"/>
              <a:defRPr sz="1000">
                <a:solidFill>
                  <a:srgbClr val="000000"/>
                </a:solidFill>
                <a:latin typeface="Raleway" pitchFamily="2" charset="77"/>
              </a:defRPr>
            </a:lvl3pPr>
            <a:lvl4pPr>
              <a:buFont typeface="Wingdings" pitchFamily="2" charset="2"/>
              <a:buChar char="§"/>
              <a:defRPr sz="800">
                <a:solidFill>
                  <a:srgbClr val="000000"/>
                </a:solidFill>
                <a:latin typeface="Raleway" pitchFamily="2" charset="77"/>
              </a:defRPr>
            </a:lvl4pPr>
          </a:lstStyle>
          <a:p>
            <a:pPr marL="171450" marR="0" lvl="0" indent="-171450" algn="l" defTabSz="914400" rtl="0" eaLnBrk="1" fontAlgn="base" latinLnBrk="0" hangingPunct="1">
              <a:lnSpc>
                <a:spcPct val="100000"/>
              </a:lnSpc>
              <a:spcBef>
                <a:spcPts val="1334"/>
              </a:spcBef>
              <a:spcAft>
                <a:spcPct val="0"/>
              </a:spcAft>
              <a:buClrTx/>
              <a:buSzTx/>
              <a:tabLst/>
              <a:defRPr/>
            </a:pPr>
            <a:r>
              <a:rPr lang="es-ES" dirty="0"/>
              <a:t>Listado 1</a:t>
            </a:r>
          </a:p>
          <a:p>
            <a:pPr marL="914451" marR="0" lvl="1" indent="-171450" algn="l" defTabSz="914400" rtl="0" eaLnBrk="1" fontAlgn="base" latinLnBrk="0" hangingPunct="1">
              <a:lnSpc>
                <a:spcPct val="100000"/>
              </a:lnSpc>
              <a:spcBef>
                <a:spcPts val="1334"/>
              </a:spcBef>
              <a:spcAft>
                <a:spcPct val="0"/>
              </a:spcAft>
              <a:buClrTx/>
              <a:buSzTx/>
              <a:tabLst/>
              <a:defRPr/>
            </a:pPr>
            <a:r>
              <a:rPr lang="es-ES" dirty="0"/>
              <a:t>Listado 2</a:t>
            </a:r>
          </a:p>
          <a:p>
            <a:pPr marL="1524085" marR="0" lvl="2" indent="-171450" algn="l" defTabSz="914400" rtl="0" eaLnBrk="1" fontAlgn="base" latinLnBrk="0" hangingPunct="1">
              <a:lnSpc>
                <a:spcPct val="100000"/>
              </a:lnSpc>
              <a:spcBef>
                <a:spcPts val="1334"/>
              </a:spcBef>
              <a:spcAft>
                <a:spcPct val="0"/>
              </a:spcAft>
              <a:buClrTx/>
              <a:buSzTx/>
              <a:tabLst/>
              <a:defRPr/>
            </a:pPr>
            <a:r>
              <a:rPr lang="es-ES" dirty="0"/>
              <a:t>Listado 3</a:t>
            </a:r>
          </a:p>
          <a:p>
            <a:pPr marL="2133719" marR="0" lvl="3" indent="-171450" algn="l" defTabSz="914400" rtl="0" eaLnBrk="1" fontAlgn="base" latinLnBrk="0" hangingPunct="1">
              <a:lnSpc>
                <a:spcPct val="100000"/>
              </a:lnSpc>
              <a:spcBef>
                <a:spcPts val="1334"/>
              </a:spcBef>
              <a:spcAft>
                <a:spcPct val="0"/>
              </a:spcAft>
              <a:buClrTx/>
              <a:buSzTx/>
              <a:tabLst/>
              <a:defRPr/>
            </a:pPr>
            <a:r>
              <a:rPr lang="es-ES" dirty="0"/>
              <a:t>Listado 4</a:t>
            </a:r>
          </a:p>
          <a:p>
            <a:pPr marL="2133719" marR="0" lvl="3" indent="-171450" algn="l" defTabSz="914400" rtl="0" eaLnBrk="1" fontAlgn="base" latinLnBrk="0" hangingPunct="1">
              <a:lnSpc>
                <a:spcPct val="100000"/>
              </a:lnSpc>
              <a:spcBef>
                <a:spcPts val="1334"/>
              </a:spcBef>
              <a:spcAft>
                <a:spcPct val="0"/>
              </a:spcAft>
              <a:buClrTx/>
              <a:buSzTx/>
              <a:tabLst/>
              <a:defRPr/>
            </a:pPr>
            <a:r>
              <a:rPr lang="es-ES" dirty="0"/>
              <a:t>Listado 4</a:t>
            </a:r>
          </a:p>
          <a:p>
            <a:pPr marL="171450" marR="0" lvl="0" indent="-171450" algn="l" defTabSz="914400" rtl="0" eaLnBrk="1" fontAlgn="base" latinLnBrk="0" hangingPunct="1">
              <a:lnSpc>
                <a:spcPct val="100000"/>
              </a:lnSpc>
              <a:spcBef>
                <a:spcPts val="1334"/>
              </a:spcBef>
              <a:spcAft>
                <a:spcPct val="0"/>
              </a:spcAft>
              <a:buClrTx/>
              <a:buSzTx/>
              <a:tabLst/>
              <a:defRPr/>
            </a:pPr>
            <a:endParaRPr lang="es-ES" dirty="0"/>
          </a:p>
          <a:p>
            <a:pPr marL="914451" marR="0" lvl="1" indent="-171450" algn="l" defTabSz="914400" rtl="0" eaLnBrk="1" fontAlgn="base" latinLnBrk="0" hangingPunct="1">
              <a:lnSpc>
                <a:spcPct val="100000"/>
              </a:lnSpc>
              <a:spcBef>
                <a:spcPts val="1334"/>
              </a:spcBef>
              <a:spcAft>
                <a:spcPct val="0"/>
              </a:spcAft>
              <a:buClrTx/>
              <a:buSzTx/>
              <a:tabLst/>
              <a:defRPr/>
            </a:pPr>
            <a:endParaRPr lang="es-ES" dirty="0"/>
          </a:p>
          <a:p>
            <a:pPr marL="0" marR="0" lvl="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a:pPr>
            <a:endParaRPr lang="es-ES" dirty="0"/>
          </a:p>
        </p:txBody>
      </p:sp>
      <p:sp>
        <p:nvSpPr>
          <p:cNvPr id="8" name="Marcador de texto 12">
            <a:extLst>
              <a:ext uri="{FF2B5EF4-FFF2-40B4-BE49-F238E27FC236}">
                <a16:creationId xmlns:a16="http://schemas.microsoft.com/office/drawing/2014/main" id="{82F9FEE9-8031-2E43-8C8F-395DAF8E6405}"/>
              </a:ext>
            </a:extLst>
          </p:cNvPr>
          <p:cNvSpPr>
            <a:spLocks noGrp="1"/>
          </p:cNvSpPr>
          <p:nvPr>
            <p:ph type="body" sz="quarter" idx="49" hasCustomPrompt="1"/>
          </p:nvPr>
        </p:nvSpPr>
        <p:spPr>
          <a:xfrm>
            <a:off x="932000" y="508661"/>
            <a:ext cx="10327999" cy="406651"/>
          </a:xfrm>
          <a:prstGeom prst="rect">
            <a:avLst/>
          </a:prstGeom>
        </p:spPr>
        <p:txBody>
          <a:bodyPr/>
          <a:lstStyle>
            <a:lvl1pPr marL="0" marR="0" indent="0" algn="ctr" defTabSz="914451" rtl="0" eaLnBrk="1" fontAlgn="base" latinLnBrk="0" hangingPunct="1">
              <a:lnSpc>
                <a:spcPts val="3322"/>
              </a:lnSpc>
              <a:spcBef>
                <a:spcPts val="1000"/>
              </a:spcBef>
              <a:spcAft>
                <a:spcPct val="0"/>
              </a:spcAft>
              <a:buClrTx/>
              <a:buSzTx/>
              <a:buFont typeface="Arial" panose="020B0604020202020204" pitchFamily="34" charset="0"/>
              <a:buNone/>
              <a:tabLst/>
              <a:defRPr sz="3200" b="0" i="0" baseline="0">
                <a:solidFill>
                  <a:srgbClr val="000000"/>
                </a:solidFill>
                <a:latin typeface="Playfair Display Regular Roman" pitchFamily="2" charset="77"/>
              </a:defRPr>
            </a:lvl1pPr>
          </a:lstStyle>
          <a:p>
            <a:pPr lvl="0"/>
            <a:r>
              <a:rPr lang="es-ES_tradnl" dirty="0"/>
              <a:t>Título</a:t>
            </a:r>
            <a:endParaRPr lang="es-ES" dirty="0"/>
          </a:p>
        </p:txBody>
      </p:sp>
      <p:sp>
        <p:nvSpPr>
          <p:cNvPr id="9" name="Marcador de texto 3">
            <a:extLst>
              <a:ext uri="{FF2B5EF4-FFF2-40B4-BE49-F238E27FC236}">
                <a16:creationId xmlns:a16="http://schemas.microsoft.com/office/drawing/2014/main" id="{11212131-4E56-EE4F-ADEC-9AB09ECF0617}"/>
              </a:ext>
            </a:extLst>
          </p:cNvPr>
          <p:cNvSpPr>
            <a:spLocks noGrp="1"/>
          </p:cNvSpPr>
          <p:nvPr>
            <p:ph type="body" sz="quarter" idx="41" hasCustomPrompt="1"/>
          </p:nvPr>
        </p:nvSpPr>
        <p:spPr>
          <a:xfrm>
            <a:off x="932000" y="1106463"/>
            <a:ext cx="10327999" cy="242672"/>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Tree>
    <p:extLst>
      <p:ext uri="{BB962C8B-B14F-4D97-AF65-F5344CB8AC3E}">
        <p14:creationId xmlns:p14="http://schemas.microsoft.com/office/powerpoint/2010/main" val="4083797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C9C0B406-829D-9C43-98F7-30CBE3697310}"/>
              </a:ext>
            </a:extLst>
          </p:cNvPr>
          <p:cNvSpPr>
            <a:spLocks noGrp="1"/>
          </p:cNvSpPr>
          <p:nvPr>
            <p:ph type="title" hasCustomPrompt="1"/>
          </p:nvPr>
        </p:nvSpPr>
        <p:spPr>
          <a:xfrm>
            <a:off x="508228" y="556492"/>
            <a:ext cx="2815418" cy="1051051"/>
          </a:xfrm>
          <a:prstGeom prst="rect">
            <a:avLst/>
          </a:prstGeom>
        </p:spPr>
        <p:txBody>
          <a:bodyPr anchor="b"/>
          <a:lstStyle>
            <a:lvl1pPr algn="l">
              <a:lnSpc>
                <a:spcPts val="5877"/>
              </a:lnSpc>
              <a:spcBef>
                <a:spcPts val="0"/>
              </a:spcBef>
              <a:defRPr sz="6400" b="1" i="0" cap="none" baseline="0">
                <a:solidFill>
                  <a:srgbClr val="000000"/>
                </a:solidFill>
                <a:latin typeface="Playfair Display Bold Roman" pitchFamily="2" charset="77"/>
              </a:defRPr>
            </a:lvl1pPr>
          </a:lstStyle>
          <a:p>
            <a:r>
              <a:rPr lang="es-ES" dirty="0"/>
              <a:t>Índice</a:t>
            </a:r>
          </a:p>
        </p:txBody>
      </p:sp>
      <p:sp>
        <p:nvSpPr>
          <p:cNvPr id="12" name="Marcador de texto 3">
            <a:extLst>
              <a:ext uri="{FF2B5EF4-FFF2-40B4-BE49-F238E27FC236}">
                <a16:creationId xmlns:a16="http://schemas.microsoft.com/office/drawing/2014/main" id="{9AE52B03-2EE5-BD4F-86B8-973C15A6F124}"/>
              </a:ext>
            </a:extLst>
          </p:cNvPr>
          <p:cNvSpPr>
            <a:spLocks noGrp="1"/>
          </p:cNvSpPr>
          <p:nvPr>
            <p:ph type="body" sz="quarter" idx="11" hasCustomPrompt="1"/>
          </p:nvPr>
        </p:nvSpPr>
        <p:spPr>
          <a:xfrm>
            <a:off x="508229" y="1634195"/>
            <a:ext cx="2815418" cy="387664"/>
          </a:xfrm>
          <a:prstGeom prst="rect">
            <a:avLst/>
          </a:prstGeom>
        </p:spPr>
        <p:txBody>
          <a:bodyPr/>
          <a:lstStyle>
            <a:lvl1pPr marL="0" indent="0" algn="l">
              <a:lnSpc>
                <a:spcPct val="100000"/>
              </a:lnSpc>
              <a:spcBef>
                <a:spcPts val="0"/>
              </a:spcBef>
              <a:buNone/>
              <a:defRPr sz="2000" b="1" i="0" kern="800" cap="none" baseline="0">
                <a:solidFill>
                  <a:srgbClr val="FF9E18"/>
                </a:solidFill>
                <a:latin typeface="Raleway" panose="020B0503030101060003" pitchFamily="34" charset="77"/>
              </a:defRPr>
            </a:lvl1pPr>
          </a:lstStyle>
          <a:p>
            <a:r>
              <a:rPr lang="es-ES" dirty="0"/>
              <a:t>Subtítulo</a:t>
            </a:r>
          </a:p>
        </p:txBody>
      </p:sp>
      <p:sp>
        <p:nvSpPr>
          <p:cNvPr id="46" name="Marcador de texto 3">
            <a:extLst>
              <a:ext uri="{FF2B5EF4-FFF2-40B4-BE49-F238E27FC236}">
                <a16:creationId xmlns:a16="http://schemas.microsoft.com/office/drawing/2014/main" id="{C29B4930-8BFE-964B-A9A5-E16D4AF5305F}"/>
              </a:ext>
            </a:extLst>
          </p:cNvPr>
          <p:cNvSpPr>
            <a:spLocks noGrp="1"/>
          </p:cNvSpPr>
          <p:nvPr>
            <p:ph type="body" sz="quarter" idx="13" hasCustomPrompt="1"/>
          </p:nvPr>
        </p:nvSpPr>
        <p:spPr>
          <a:xfrm>
            <a:off x="3805516" y="1926834"/>
            <a:ext cx="7678272" cy="3311779"/>
          </a:xfrm>
          <a:prstGeom prst="rect">
            <a:avLst/>
          </a:prstGeom>
        </p:spPr>
        <p:txBody>
          <a:bodyPr rIns="90000" numCol="1" spcCol="360000" anchor="t"/>
          <a:lstStyle>
            <a:lvl1pPr marL="171450" marR="0" indent="-171450" algn="l" defTabSz="914400" rtl="0" eaLnBrk="1" fontAlgn="base" latinLnBrk="0" hangingPunct="1">
              <a:lnSpc>
                <a:spcPct val="100000"/>
              </a:lnSpc>
              <a:spcBef>
                <a:spcPts val="1334"/>
              </a:spcBef>
              <a:spcAft>
                <a:spcPct val="0"/>
              </a:spcAft>
              <a:buClrTx/>
              <a:buSzTx/>
              <a:buFont typeface="Wingdings" pitchFamily="2" charset="2"/>
              <a:buChar char="§"/>
              <a:tabLst/>
              <a:defRPr lang="es-ES" sz="1600" b="1" i="0" u="sng">
                <a:solidFill>
                  <a:srgbClr val="000000"/>
                </a:solidFill>
                <a:effectLst/>
                <a:latin typeface="Raleway" panose="020B0503030101060003" pitchFamily="34" charset="77"/>
              </a:defRPr>
            </a:lvl1pPr>
          </a:lstStyle>
          <a:p>
            <a:pPr marL="171450" marR="0" lvl="0" indent="-171450" algn="l" defTabSz="914400" rtl="0" eaLnBrk="1" fontAlgn="base" latinLnBrk="0" hangingPunct="1">
              <a:lnSpc>
                <a:spcPct val="100000"/>
              </a:lnSpc>
              <a:spcBef>
                <a:spcPts val="1334"/>
              </a:spcBef>
              <a:spcAft>
                <a:spcPct val="0"/>
              </a:spcAft>
              <a:buClrTx/>
              <a:buSzTx/>
              <a:tabLst/>
              <a:defRPr/>
            </a:pPr>
            <a:r>
              <a:rPr lang="es-ES" dirty="0"/>
              <a:t>Título                                                                                                                          </a:t>
            </a:r>
            <a:fld id="{3D6A31BA-5859-E24D-B187-6F15E7BED6BB}" type="slidenum">
              <a:rPr lang="es-ES" smtClean="0"/>
              <a:t>‹Nº›</a:t>
            </a:fld>
            <a:endParaRPr lang="es-ES" dirty="0"/>
          </a:p>
          <a:p>
            <a:pPr marL="171450" marR="0" lvl="0" indent="-171450" algn="l" defTabSz="914400" rtl="0" eaLnBrk="1" fontAlgn="base" latinLnBrk="0" hangingPunct="1">
              <a:lnSpc>
                <a:spcPct val="100000"/>
              </a:lnSpc>
              <a:spcBef>
                <a:spcPts val="1334"/>
              </a:spcBef>
              <a:spcAft>
                <a:spcPct val="0"/>
              </a:spcAft>
              <a:buClrTx/>
              <a:buSzTx/>
              <a:buFont typeface="Wingdings" pitchFamily="2" charset="2"/>
              <a:buChar char="§"/>
              <a:tabLst/>
              <a:defRPr/>
            </a:pPr>
            <a:r>
              <a:rPr lang="es-ES" dirty="0"/>
              <a:t>Título                                                                                                                          </a:t>
            </a:r>
            <a:fld id="{3D6A31BA-5859-E24D-B187-6F15E7BED6BB}" type="slidenum">
              <a:rPr lang="es-ES" smtClean="0"/>
              <a:pPr marL="171450" marR="0" lvl="0" indent="-171450" algn="l" defTabSz="914400" rtl="0" eaLnBrk="1" fontAlgn="base" latinLnBrk="0" hangingPunct="1">
                <a:lnSpc>
                  <a:spcPct val="100000"/>
                </a:lnSpc>
                <a:spcBef>
                  <a:spcPts val="1334"/>
                </a:spcBef>
                <a:spcAft>
                  <a:spcPct val="0"/>
                </a:spcAft>
                <a:buClrTx/>
                <a:buSzTx/>
                <a:buFont typeface="Wingdings" pitchFamily="2" charset="2"/>
                <a:buChar char="§"/>
                <a:tabLst/>
                <a:defRPr/>
              </a:pPr>
              <a:t>‹Nº›</a:t>
            </a:fld>
            <a:endParaRPr lang="es-ES" dirty="0"/>
          </a:p>
          <a:p>
            <a:pPr marL="171450" marR="0" lvl="0" indent="-171450" algn="l" defTabSz="914400" rtl="0" eaLnBrk="1" fontAlgn="base" latinLnBrk="0" hangingPunct="1">
              <a:lnSpc>
                <a:spcPct val="100000"/>
              </a:lnSpc>
              <a:spcBef>
                <a:spcPts val="1334"/>
              </a:spcBef>
              <a:spcAft>
                <a:spcPct val="0"/>
              </a:spcAft>
              <a:buClrTx/>
              <a:buSzTx/>
              <a:buFont typeface="Wingdings" pitchFamily="2" charset="2"/>
              <a:buChar char="§"/>
              <a:tabLst/>
              <a:defRPr/>
            </a:pPr>
            <a:r>
              <a:rPr lang="es-ES" dirty="0"/>
              <a:t>Título                                                                                                                          </a:t>
            </a:r>
            <a:fld id="{3D6A31BA-5859-E24D-B187-6F15E7BED6BB}" type="slidenum">
              <a:rPr lang="es-ES" smtClean="0"/>
              <a:pPr marL="171450" marR="0" lvl="0" indent="-171450" algn="l" defTabSz="914400" rtl="0" eaLnBrk="1" fontAlgn="base" latinLnBrk="0" hangingPunct="1">
                <a:lnSpc>
                  <a:spcPct val="100000"/>
                </a:lnSpc>
                <a:spcBef>
                  <a:spcPts val="1334"/>
                </a:spcBef>
                <a:spcAft>
                  <a:spcPct val="0"/>
                </a:spcAft>
                <a:buClrTx/>
                <a:buSzTx/>
                <a:buFont typeface="Wingdings" pitchFamily="2" charset="2"/>
                <a:buChar char="§"/>
                <a:tabLst/>
                <a:defRPr/>
              </a:pPr>
              <a:t>‹Nº›</a:t>
            </a:fld>
            <a:endParaRPr lang="es-ES" dirty="0"/>
          </a:p>
          <a:p>
            <a:pPr marL="171450" marR="0" lvl="0" indent="-171450" algn="l" defTabSz="914400" rtl="0" eaLnBrk="1" fontAlgn="base" latinLnBrk="0" hangingPunct="1">
              <a:lnSpc>
                <a:spcPct val="100000"/>
              </a:lnSpc>
              <a:spcBef>
                <a:spcPts val="1334"/>
              </a:spcBef>
              <a:spcAft>
                <a:spcPct val="0"/>
              </a:spcAft>
              <a:buClrTx/>
              <a:buSzTx/>
              <a:buFont typeface="Wingdings" pitchFamily="2" charset="2"/>
              <a:buChar char="§"/>
              <a:tabLst/>
              <a:defRPr/>
            </a:pPr>
            <a:r>
              <a:rPr lang="es-ES" dirty="0"/>
              <a:t>Título                                                                                                                          </a:t>
            </a:r>
            <a:fld id="{3D6A31BA-5859-E24D-B187-6F15E7BED6BB}" type="slidenum">
              <a:rPr lang="es-ES" smtClean="0"/>
              <a:pPr marL="171450" marR="0" lvl="0" indent="-171450" algn="l" defTabSz="914400" rtl="0" eaLnBrk="1" fontAlgn="base" latinLnBrk="0" hangingPunct="1">
                <a:lnSpc>
                  <a:spcPct val="100000"/>
                </a:lnSpc>
                <a:spcBef>
                  <a:spcPts val="1334"/>
                </a:spcBef>
                <a:spcAft>
                  <a:spcPct val="0"/>
                </a:spcAft>
                <a:buClrTx/>
                <a:buSzTx/>
                <a:buFont typeface="Wingdings" pitchFamily="2" charset="2"/>
                <a:buChar char="§"/>
                <a:tabLst/>
                <a:defRPr/>
              </a:pPr>
              <a:t>‹Nº›</a:t>
            </a:fld>
            <a:endParaRPr lang="es-ES" dirty="0"/>
          </a:p>
          <a:p>
            <a:pPr marL="171450" marR="0" lvl="0" indent="-171450" algn="l" defTabSz="914400" rtl="0" eaLnBrk="1" fontAlgn="base" latinLnBrk="0" hangingPunct="1">
              <a:lnSpc>
                <a:spcPct val="100000"/>
              </a:lnSpc>
              <a:spcBef>
                <a:spcPts val="1334"/>
              </a:spcBef>
              <a:spcAft>
                <a:spcPct val="0"/>
              </a:spcAft>
              <a:buClrTx/>
              <a:buSzTx/>
              <a:buFont typeface="Wingdings" pitchFamily="2" charset="2"/>
              <a:buChar char="§"/>
              <a:tabLst/>
              <a:defRPr/>
            </a:pPr>
            <a:r>
              <a:rPr lang="es-ES" dirty="0"/>
              <a:t>Título                                                                                                                          </a:t>
            </a:r>
            <a:fld id="{3D6A31BA-5859-E24D-B187-6F15E7BED6BB}" type="slidenum">
              <a:rPr lang="es-ES" smtClean="0"/>
              <a:pPr marL="171450" marR="0" lvl="0" indent="-171450" algn="l" defTabSz="914400" rtl="0" eaLnBrk="1" fontAlgn="base" latinLnBrk="0" hangingPunct="1">
                <a:lnSpc>
                  <a:spcPct val="100000"/>
                </a:lnSpc>
                <a:spcBef>
                  <a:spcPts val="1334"/>
                </a:spcBef>
                <a:spcAft>
                  <a:spcPct val="0"/>
                </a:spcAft>
                <a:buClrTx/>
                <a:buSzTx/>
                <a:buFont typeface="Wingdings" pitchFamily="2" charset="2"/>
                <a:buChar char="§"/>
                <a:tabLst/>
                <a:defRPr/>
              </a:pPr>
              <a:t>‹Nº›</a:t>
            </a:fld>
            <a:endParaRPr lang="es-ES" dirty="0"/>
          </a:p>
          <a:p>
            <a:pPr marL="171450" marR="0" lvl="0" indent="-171450" algn="l" defTabSz="914400" rtl="0" eaLnBrk="1" fontAlgn="base" latinLnBrk="0" hangingPunct="1">
              <a:lnSpc>
                <a:spcPct val="100000"/>
              </a:lnSpc>
              <a:spcBef>
                <a:spcPts val="1334"/>
              </a:spcBef>
              <a:spcAft>
                <a:spcPct val="0"/>
              </a:spcAft>
              <a:buClrTx/>
              <a:buSzTx/>
              <a:buFont typeface="Wingdings" pitchFamily="2" charset="2"/>
              <a:buChar char="§"/>
              <a:tabLst/>
              <a:defRPr/>
            </a:pPr>
            <a:r>
              <a:rPr lang="es-ES" dirty="0"/>
              <a:t>Título                                                                                                                          </a:t>
            </a:r>
            <a:fld id="{3D6A31BA-5859-E24D-B187-6F15E7BED6BB}" type="slidenum">
              <a:rPr lang="es-ES" smtClean="0"/>
              <a:pPr marL="171450" marR="0" lvl="0" indent="-171450" algn="l" defTabSz="914400" rtl="0" eaLnBrk="1" fontAlgn="base" latinLnBrk="0" hangingPunct="1">
                <a:lnSpc>
                  <a:spcPct val="100000"/>
                </a:lnSpc>
                <a:spcBef>
                  <a:spcPts val="1334"/>
                </a:spcBef>
                <a:spcAft>
                  <a:spcPct val="0"/>
                </a:spcAft>
                <a:buClrTx/>
                <a:buSzTx/>
                <a:buFont typeface="Wingdings" pitchFamily="2" charset="2"/>
                <a:buChar char="§"/>
                <a:tabLst/>
                <a:defRPr/>
              </a:pPr>
              <a:t>‹Nº›</a:t>
            </a:fld>
            <a:endParaRPr lang="es-ES" dirty="0"/>
          </a:p>
          <a:p>
            <a:pPr marL="171450" marR="0" lvl="0" indent="-171450" algn="l" defTabSz="914400" rtl="0" eaLnBrk="1" fontAlgn="base" latinLnBrk="0" hangingPunct="1">
              <a:lnSpc>
                <a:spcPct val="100000"/>
              </a:lnSpc>
              <a:spcBef>
                <a:spcPts val="1334"/>
              </a:spcBef>
              <a:spcAft>
                <a:spcPct val="0"/>
              </a:spcAft>
              <a:buClrTx/>
              <a:buSzTx/>
              <a:buFont typeface="Wingdings" pitchFamily="2" charset="2"/>
              <a:buChar char="§"/>
              <a:tabLst/>
              <a:defRPr/>
            </a:pPr>
            <a:r>
              <a:rPr lang="es-ES" dirty="0"/>
              <a:t>Título                                                                                                                          </a:t>
            </a:r>
            <a:fld id="{3D6A31BA-5859-E24D-B187-6F15E7BED6BB}" type="slidenum">
              <a:rPr lang="es-ES" smtClean="0"/>
              <a:pPr marL="171450" marR="0" lvl="0" indent="-171450" algn="l" defTabSz="914400" rtl="0" eaLnBrk="1" fontAlgn="base" latinLnBrk="0" hangingPunct="1">
                <a:lnSpc>
                  <a:spcPct val="100000"/>
                </a:lnSpc>
                <a:spcBef>
                  <a:spcPts val="1334"/>
                </a:spcBef>
                <a:spcAft>
                  <a:spcPct val="0"/>
                </a:spcAft>
                <a:buClrTx/>
                <a:buSzTx/>
                <a:buFont typeface="Wingdings" pitchFamily="2" charset="2"/>
                <a:buChar char="§"/>
                <a:tabLst/>
                <a:defRPr/>
              </a:pPr>
              <a:t>‹Nº›</a:t>
            </a:fld>
            <a:endParaRPr lang="es-ES" dirty="0"/>
          </a:p>
          <a:p>
            <a:pPr marL="171450" marR="0" lvl="0" indent="-171450" algn="l" defTabSz="914400" rtl="0" eaLnBrk="1" fontAlgn="base" latinLnBrk="0" hangingPunct="1">
              <a:lnSpc>
                <a:spcPct val="100000"/>
              </a:lnSpc>
              <a:spcBef>
                <a:spcPts val="1334"/>
              </a:spcBef>
              <a:spcAft>
                <a:spcPct val="0"/>
              </a:spcAft>
              <a:buClrTx/>
              <a:buSzTx/>
              <a:buFont typeface="Wingdings" pitchFamily="2" charset="2"/>
              <a:buChar char="§"/>
              <a:tabLst/>
              <a:defRPr/>
            </a:pPr>
            <a:r>
              <a:rPr lang="es-ES" dirty="0"/>
              <a:t>Título                                                                                                                          </a:t>
            </a:r>
            <a:fld id="{3D6A31BA-5859-E24D-B187-6F15E7BED6BB}" type="slidenum">
              <a:rPr lang="es-ES" smtClean="0"/>
              <a:pPr marL="171450" marR="0" lvl="0" indent="-171450" algn="l" defTabSz="914400" rtl="0" eaLnBrk="1" fontAlgn="base" latinLnBrk="0" hangingPunct="1">
                <a:lnSpc>
                  <a:spcPct val="100000"/>
                </a:lnSpc>
                <a:spcBef>
                  <a:spcPts val="1334"/>
                </a:spcBef>
                <a:spcAft>
                  <a:spcPct val="0"/>
                </a:spcAft>
                <a:buClrTx/>
                <a:buSzTx/>
                <a:buFont typeface="Wingdings" pitchFamily="2" charset="2"/>
                <a:buChar char="§"/>
                <a:tabLst/>
                <a:defRPr/>
              </a:pPr>
              <a:t>‹Nº›</a:t>
            </a:fld>
            <a:endParaRPr lang="es-ES" dirty="0"/>
          </a:p>
          <a:p>
            <a:pPr marL="171450" marR="0" lvl="0" indent="-171450" algn="l" defTabSz="914400" rtl="0" eaLnBrk="1" fontAlgn="base" latinLnBrk="0" hangingPunct="1">
              <a:lnSpc>
                <a:spcPct val="100000"/>
              </a:lnSpc>
              <a:spcBef>
                <a:spcPts val="1334"/>
              </a:spcBef>
              <a:spcAft>
                <a:spcPct val="0"/>
              </a:spcAft>
              <a:buClrTx/>
              <a:buSzTx/>
              <a:tabLst/>
              <a:defRPr/>
            </a:pPr>
            <a:endParaRPr lang="es-ES" dirty="0"/>
          </a:p>
        </p:txBody>
      </p:sp>
    </p:spTree>
    <p:extLst>
      <p:ext uri="{BB962C8B-B14F-4D97-AF65-F5344CB8AC3E}">
        <p14:creationId xmlns:p14="http://schemas.microsoft.com/office/powerpoint/2010/main" val="136541995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tipo">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AE7D3CD-2DF2-EA4F-B6E0-36E3589429CB}"/>
              </a:ext>
            </a:extLst>
          </p:cNvPr>
          <p:cNvSpPr>
            <a:spLocks noGrp="1"/>
          </p:cNvSpPr>
          <p:nvPr>
            <p:ph type="sldNum" sz="quarter" idx="10"/>
          </p:nvPr>
        </p:nvSpPr>
        <p:spPr>
          <a:xfrm>
            <a:off x="11175255" y="6294152"/>
            <a:ext cx="731600" cy="430857"/>
          </a:xfrm>
          <a:prstGeom prst="rect">
            <a:avLst/>
          </a:prstGeom>
        </p:spPr>
        <p:txBody>
          <a:bodyPr/>
          <a:lstStyle/>
          <a:p>
            <a:fld id="{075BE8CC-8D6B-A541-B42B-3C66E239E22D}" type="slidenum">
              <a:rPr lang="es-ES" smtClean="0"/>
              <a:pPr/>
              <a:t>‹#›</a:t>
            </a:fld>
            <a:endParaRPr lang="es-ES" dirty="0"/>
          </a:p>
        </p:txBody>
      </p:sp>
      <p:sp>
        <p:nvSpPr>
          <p:cNvPr id="8" name="Marcador de posición de imagen 2">
            <a:extLst>
              <a:ext uri="{FF2B5EF4-FFF2-40B4-BE49-F238E27FC236}">
                <a16:creationId xmlns:a16="http://schemas.microsoft.com/office/drawing/2014/main" id="{B605775F-075E-7846-8B98-1BBE0D10ECF2}"/>
              </a:ext>
            </a:extLst>
          </p:cNvPr>
          <p:cNvSpPr>
            <a:spLocks noGrp="1"/>
          </p:cNvSpPr>
          <p:nvPr>
            <p:ph type="pic" sz="quarter" idx="20" hasCustomPrompt="1"/>
          </p:nvPr>
        </p:nvSpPr>
        <p:spPr>
          <a:xfrm>
            <a:off x="1605766" y="1815732"/>
            <a:ext cx="1679608" cy="826969"/>
          </a:xfrm>
          <a:prstGeom prst="rect">
            <a:avLst/>
          </a:prstGeom>
          <a:noFill/>
        </p:spPr>
        <p:txBody>
          <a:bodyPr anchor="ctr"/>
          <a:lstStyle>
            <a:lvl1pPr marL="0" indent="0" algn="ctr">
              <a:buNone/>
              <a:defRPr sz="1200" b="0" i="0">
                <a:solidFill>
                  <a:schemeClr val="bg1">
                    <a:lumMod val="50000"/>
                  </a:schemeClr>
                </a:solidFill>
                <a:latin typeface="Raleway" panose="020B0503030101060003" pitchFamily="34" charset="77"/>
              </a:defRPr>
            </a:lvl1pPr>
          </a:lstStyle>
          <a:p>
            <a:pPr lvl="0"/>
            <a:r>
              <a:rPr lang="es-ES" noProof="0" dirty="0"/>
              <a:t>Haga clic en el icono para agregar un logotipo</a:t>
            </a:r>
          </a:p>
        </p:txBody>
      </p:sp>
      <p:sp>
        <p:nvSpPr>
          <p:cNvPr id="9" name="Marcador de texto 3">
            <a:extLst>
              <a:ext uri="{FF2B5EF4-FFF2-40B4-BE49-F238E27FC236}">
                <a16:creationId xmlns:a16="http://schemas.microsoft.com/office/drawing/2014/main" id="{93CA6CC0-0066-DD4D-B876-B1CA148CCCD6}"/>
              </a:ext>
            </a:extLst>
          </p:cNvPr>
          <p:cNvSpPr>
            <a:spLocks noGrp="1"/>
          </p:cNvSpPr>
          <p:nvPr>
            <p:ph type="body" sz="quarter" idx="42" hasCustomPrompt="1"/>
          </p:nvPr>
        </p:nvSpPr>
        <p:spPr>
          <a:xfrm>
            <a:off x="1240993" y="2819523"/>
            <a:ext cx="2409154" cy="188173"/>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
        <p:nvSpPr>
          <p:cNvPr id="10" name="Marcador de texto 3">
            <a:extLst>
              <a:ext uri="{FF2B5EF4-FFF2-40B4-BE49-F238E27FC236}">
                <a16:creationId xmlns:a16="http://schemas.microsoft.com/office/drawing/2014/main" id="{A8E8106B-9855-2549-A576-B2174155240E}"/>
              </a:ext>
            </a:extLst>
          </p:cNvPr>
          <p:cNvSpPr>
            <a:spLocks noGrp="1"/>
          </p:cNvSpPr>
          <p:nvPr>
            <p:ph type="body" sz="quarter" idx="12" hasCustomPrompt="1"/>
          </p:nvPr>
        </p:nvSpPr>
        <p:spPr>
          <a:xfrm>
            <a:off x="1240996" y="3139591"/>
            <a:ext cx="2409151" cy="339621"/>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añadir una descripción</a:t>
            </a:r>
          </a:p>
        </p:txBody>
      </p:sp>
      <p:sp>
        <p:nvSpPr>
          <p:cNvPr id="11" name="Marcador de posición de imagen 2">
            <a:extLst>
              <a:ext uri="{FF2B5EF4-FFF2-40B4-BE49-F238E27FC236}">
                <a16:creationId xmlns:a16="http://schemas.microsoft.com/office/drawing/2014/main" id="{A4FF5C13-1DAD-2846-A3A6-469DAB2EECA8}"/>
              </a:ext>
            </a:extLst>
          </p:cNvPr>
          <p:cNvSpPr>
            <a:spLocks noGrp="1"/>
          </p:cNvSpPr>
          <p:nvPr>
            <p:ph type="pic" sz="quarter" idx="62" hasCustomPrompt="1"/>
          </p:nvPr>
        </p:nvSpPr>
        <p:spPr>
          <a:xfrm>
            <a:off x="5290571" y="1815732"/>
            <a:ext cx="1679608" cy="826969"/>
          </a:xfrm>
          <a:prstGeom prst="rect">
            <a:avLst/>
          </a:prstGeom>
          <a:noFill/>
        </p:spPr>
        <p:txBody>
          <a:bodyPr anchor="ctr"/>
          <a:lstStyle>
            <a:lvl1pPr marL="0" indent="0" algn="ctr">
              <a:buNone/>
              <a:defRPr sz="1200" b="0" i="0">
                <a:solidFill>
                  <a:schemeClr val="bg1">
                    <a:lumMod val="50000"/>
                  </a:schemeClr>
                </a:solidFill>
                <a:latin typeface="Raleway" panose="020B0503030101060003" pitchFamily="34" charset="77"/>
              </a:defRPr>
            </a:lvl1pPr>
          </a:lstStyle>
          <a:p>
            <a:pPr lvl="0"/>
            <a:r>
              <a:rPr lang="es-ES" noProof="0" dirty="0"/>
              <a:t>Haga clic en el icono para agregar un logotipo</a:t>
            </a:r>
          </a:p>
        </p:txBody>
      </p:sp>
      <p:sp>
        <p:nvSpPr>
          <p:cNvPr id="12" name="Marcador de texto 3">
            <a:extLst>
              <a:ext uri="{FF2B5EF4-FFF2-40B4-BE49-F238E27FC236}">
                <a16:creationId xmlns:a16="http://schemas.microsoft.com/office/drawing/2014/main" id="{36F3A522-65B9-6B4F-A934-7C2C49363350}"/>
              </a:ext>
            </a:extLst>
          </p:cNvPr>
          <p:cNvSpPr>
            <a:spLocks noGrp="1"/>
          </p:cNvSpPr>
          <p:nvPr>
            <p:ph type="body" sz="quarter" idx="63" hasCustomPrompt="1"/>
          </p:nvPr>
        </p:nvSpPr>
        <p:spPr>
          <a:xfrm>
            <a:off x="4925800" y="2820797"/>
            <a:ext cx="2409154" cy="188173"/>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
        <p:nvSpPr>
          <p:cNvPr id="13" name="Marcador de texto 3">
            <a:extLst>
              <a:ext uri="{FF2B5EF4-FFF2-40B4-BE49-F238E27FC236}">
                <a16:creationId xmlns:a16="http://schemas.microsoft.com/office/drawing/2014/main" id="{1B8AF87A-8C91-BA4E-9382-25E8E8771DD1}"/>
              </a:ext>
            </a:extLst>
          </p:cNvPr>
          <p:cNvSpPr>
            <a:spLocks noGrp="1"/>
          </p:cNvSpPr>
          <p:nvPr>
            <p:ph type="body" sz="quarter" idx="64" hasCustomPrompt="1"/>
          </p:nvPr>
        </p:nvSpPr>
        <p:spPr>
          <a:xfrm>
            <a:off x="4925800" y="3139590"/>
            <a:ext cx="2409151" cy="339621"/>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añadir una descripción</a:t>
            </a:r>
          </a:p>
        </p:txBody>
      </p:sp>
      <p:sp>
        <p:nvSpPr>
          <p:cNvPr id="14" name="Marcador de posición de imagen 2">
            <a:extLst>
              <a:ext uri="{FF2B5EF4-FFF2-40B4-BE49-F238E27FC236}">
                <a16:creationId xmlns:a16="http://schemas.microsoft.com/office/drawing/2014/main" id="{48DA5CE6-CFE6-9142-AC23-102E2FFA6416}"/>
              </a:ext>
            </a:extLst>
          </p:cNvPr>
          <p:cNvSpPr>
            <a:spLocks noGrp="1"/>
          </p:cNvSpPr>
          <p:nvPr>
            <p:ph type="pic" sz="quarter" idx="65" hasCustomPrompt="1"/>
          </p:nvPr>
        </p:nvSpPr>
        <p:spPr>
          <a:xfrm>
            <a:off x="9127075" y="1831971"/>
            <a:ext cx="1679608" cy="853653"/>
          </a:xfrm>
          <a:prstGeom prst="rect">
            <a:avLst/>
          </a:prstGeom>
          <a:noFill/>
        </p:spPr>
        <p:txBody>
          <a:bodyPr anchor="ctr"/>
          <a:lstStyle>
            <a:lvl1pPr marL="0" indent="0" algn="ctr">
              <a:buNone/>
              <a:defRPr sz="1200" b="0" i="0">
                <a:solidFill>
                  <a:schemeClr val="bg1">
                    <a:lumMod val="50000"/>
                  </a:schemeClr>
                </a:solidFill>
                <a:latin typeface="Raleway" panose="020B0503030101060003" pitchFamily="34" charset="77"/>
              </a:defRPr>
            </a:lvl1pPr>
          </a:lstStyle>
          <a:p>
            <a:pPr lvl="0"/>
            <a:r>
              <a:rPr lang="es-ES" noProof="0" dirty="0"/>
              <a:t>Haga clic en el icono para agregar un logotipo</a:t>
            </a:r>
          </a:p>
        </p:txBody>
      </p:sp>
      <p:sp>
        <p:nvSpPr>
          <p:cNvPr id="15" name="Marcador de texto 3">
            <a:extLst>
              <a:ext uri="{FF2B5EF4-FFF2-40B4-BE49-F238E27FC236}">
                <a16:creationId xmlns:a16="http://schemas.microsoft.com/office/drawing/2014/main" id="{10CF2947-EF23-2347-953B-F2F1CBF2E4D1}"/>
              </a:ext>
            </a:extLst>
          </p:cNvPr>
          <p:cNvSpPr>
            <a:spLocks noGrp="1"/>
          </p:cNvSpPr>
          <p:nvPr>
            <p:ph type="body" sz="quarter" idx="66" hasCustomPrompt="1"/>
          </p:nvPr>
        </p:nvSpPr>
        <p:spPr>
          <a:xfrm>
            <a:off x="8758039" y="2819522"/>
            <a:ext cx="2409154" cy="188173"/>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
        <p:nvSpPr>
          <p:cNvPr id="16" name="Marcador de texto 3">
            <a:extLst>
              <a:ext uri="{FF2B5EF4-FFF2-40B4-BE49-F238E27FC236}">
                <a16:creationId xmlns:a16="http://schemas.microsoft.com/office/drawing/2014/main" id="{0C2AF800-D5C0-C642-8048-C46EDA3F83AD}"/>
              </a:ext>
            </a:extLst>
          </p:cNvPr>
          <p:cNvSpPr>
            <a:spLocks noGrp="1"/>
          </p:cNvSpPr>
          <p:nvPr>
            <p:ph type="body" sz="quarter" idx="67" hasCustomPrompt="1"/>
          </p:nvPr>
        </p:nvSpPr>
        <p:spPr>
          <a:xfrm>
            <a:off x="8758039" y="3088679"/>
            <a:ext cx="2409151" cy="389175"/>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añadir una descripción</a:t>
            </a:r>
          </a:p>
        </p:txBody>
      </p:sp>
      <p:sp>
        <p:nvSpPr>
          <p:cNvPr id="25" name="Marcador de posición de imagen 2">
            <a:extLst>
              <a:ext uri="{FF2B5EF4-FFF2-40B4-BE49-F238E27FC236}">
                <a16:creationId xmlns:a16="http://schemas.microsoft.com/office/drawing/2014/main" id="{0A1D6DE9-5CF0-6942-8DB1-DCC0870DDD47}"/>
              </a:ext>
            </a:extLst>
          </p:cNvPr>
          <p:cNvSpPr>
            <a:spLocks noGrp="1"/>
          </p:cNvSpPr>
          <p:nvPr>
            <p:ph type="pic" sz="quarter" idx="68" hasCustomPrompt="1"/>
          </p:nvPr>
        </p:nvSpPr>
        <p:spPr>
          <a:xfrm>
            <a:off x="1613828" y="3730252"/>
            <a:ext cx="1679608" cy="826969"/>
          </a:xfrm>
          <a:prstGeom prst="rect">
            <a:avLst/>
          </a:prstGeom>
          <a:noFill/>
        </p:spPr>
        <p:txBody>
          <a:bodyPr anchor="ctr"/>
          <a:lstStyle>
            <a:lvl1pPr marL="0" indent="0" algn="ctr">
              <a:buNone/>
              <a:defRPr sz="1200" b="0" i="0">
                <a:solidFill>
                  <a:schemeClr val="bg1">
                    <a:lumMod val="50000"/>
                  </a:schemeClr>
                </a:solidFill>
                <a:latin typeface="Raleway" panose="020B0503030101060003" pitchFamily="34" charset="77"/>
              </a:defRPr>
            </a:lvl1pPr>
          </a:lstStyle>
          <a:p>
            <a:pPr lvl="0"/>
            <a:r>
              <a:rPr lang="es-ES" noProof="0" dirty="0"/>
              <a:t>Haga clic en el icono para agregar un logotipo</a:t>
            </a:r>
          </a:p>
        </p:txBody>
      </p:sp>
      <p:sp>
        <p:nvSpPr>
          <p:cNvPr id="26" name="Marcador de texto 3">
            <a:extLst>
              <a:ext uri="{FF2B5EF4-FFF2-40B4-BE49-F238E27FC236}">
                <a16:creationId xmlns:a16="http://schemas.microsoft.com/office/drawing/2014/main" id="{8498A9AF-EFC6-2749-9D66-2997A3163E3C}"/>
              </a:ext>
            </a:extLst>
          </p:cNvPr>
          <p:cNvSpPr>
            <a:spLocks noGrp="1"/>
          </p:cNvSpPr>
          <p:nvPr>
            <p:ph type="body" sz="quarter" idx="69" hasCustomPrompt="1"/>
          </p:nvPr>
        </p:nvSpPr>
        <p:spPr>
          <a:xfrm>
            <a:off x="1249055" y="4734043"/>
            <a:ext cx="2409154" cy="188173"/>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
        <p:nvSpPr>
          <p:cNvPr id="27" name="Marcador de texto 3">
            <a:extLst>
              <a:ext uri="{FF2B5EF4-FFF2-40B4-BE49-F238E27FC236}">
                <a16:creationId xmlns:a16="http://schemas.microsoft.com/office/drawing/2014/main" id="{7DFAAEC3-4719-5A4B-8298-39E2338A8195}"/>
              </a:ext>
            </a:extLst>
          </p:cNvPr>
          <p:cNvSpPr>
            <a:spLocks noGrp="1"/>
          </p:cNvSpPr>
          <p:nvPr>
            <p:ph type="body" sz="quarter" idx="70" hasCustomPrompt="1"/>
          </p:nvPr>
        </p:nvSpPr>
        <p:spPr>
          <a:xfrm>
            <a:off x="1249058" y="5054111"/>
            <a:ext cx="2409151" cy="339621"/>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añadir una descripción</a:t>
            </a:r>
          </a:p>
        </p:txBody>
      </p:sp>
      <p:sp>
        <p:nvSpPr>
          <p:cNvPr id="28" name="Marcador de posición de imagen 2">
            <a:extLst>
              <a:ext uri="{FF2B5EF4-FFF2-40B4-BE49-F238E27FC236}">
                <a16:creationId xmlns:a16="http://schemas.microsoft.com/office/drawing/2014/main" id="{B8ADB3FB-8E78-524E-A75B-A631FAC46884}"/>
              </a:ext>
            </a:extLst>
          </p:cNvPr>
          <p:cNvSpPr>
            <a:spLocks noGrp="1"/>
          </p:cNvSpPr>
          <p:nvPr>
            <p:ph type="pic" sz="quarter" idx="71" hasCustomPrompt="1"/>
          </p:nvPr>
        </p:nvSpPr>
        <p:spPr>
          <a:xfrm>
            <a:off x="5298633" y="3730252"/>
            <a:ext cx="1679608" cy="826969"/>
          </a:xfrm>
          <a:prstGeom prst="rect">
            <a:avLst/>
          </a:prstGeom>
          <a:noFill/>
        </p:spPr>
        <p:txBody>
          <a:bodyPr anchor="ctr"/>
          <a:lstStyle>
            <a:lvl1pPr marL="0" indent="0" algn="ctr">
              <a:buNone/>
              <a:defRPr sz="1200" b="0" i="0">
                <a:solidFill>
                  <a:schemeClr val="bg1">
                    <a:lumMod val="50000"/>
                  </a:schemeClr>
                </a:solidFill>
                <a:latin typeface="Raleway" panose="020B0503030101060003" pitchFamily="34" charset="77"/>
              </a:defRPr>
            </a:lvl1pPr>
          </a:lstStyle>
          <a:p>
            <a:pPr lvl="0"/>
            <a:r>
              <a:rPr lang="es-ES" noProof="0" dirty="0"/>
              <a:t>Haga clic en el icono para agregar un logotipo</a:t>
            </a:r>
          </a:p>
        </p:txBody>
      </p:sp>
      <p:sp>
        <p:nvSpPr>
          <p:cNvPr id="29" name="Marcador de texto 3">
            <a:extLst>
              <a:ext uri="{FF2B5EF4-FFF2-40B4-BE49-F238E27FC236}">
                <a16:creationId xmlns:a16="http://schemas.microsoft.com/office/drawing/2014/main" id="{142E3D29-E6FD-BC4D-B178-EB76EF8B9D59}"/>
              </a:ext>
            </a:extLst>
          </p:cNvPr>
          <p:cNvSpPr>
            <a:spLocks noGrp="1"/>
          </p:cNvSpPr>
          <p:nvPr>
            <p:ph type="body" sz="quarter" idx="72" hasCustomPrompt="1"/>
          </p:nvPr>
        </p:nvSpPr>
        <p:spPr>
          <a:xfrm>
            <a:off x="4933862" y="4735317"/>
            <a:ext cx="2409154" cy="188173"/>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
        <p:nvSpPr>
          <p:cNvPr id="30" name="Marcador de texto 3">
            <a:extLst>
              <a:ext uri="{FF2B5EF4-FFF2-40B4-BE49-F238E27FC236}">
                <a16:creationId xmlns:a16="http://schemas.microsoft.com/office/drawing/2014/main" id="{334D1637-23A9-0847-AC23-10EF877FEEDD}"/>
              </a:ext>
            </a:extLst>
          </p:cNvPr>
          <p:cNvSpPr>
            <a:spLocks noGrp="1"/>
          </p:cNvSpPr>
          <p:nvPr>
            <p:ph type="body" sz="quarter" idx="73" hasCustomPrompt="1"/>
          </p:nvPr>
        </p:nvSpPr>
        <p:spPr>
          <a:xfrm>
            <a:off x="4933862" y="5054110"/>
            <a:ext cx="2409151" cy="339621"/>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añadir una descripción</a:t>
            </a:r>
          </a:p>
        </p:txBody>
      </p:sp>
      <p:sp>
        <p:nvSpPr>
          <p:cNvPr id="31" name="Marcador de posición de imagen 2">
            <a:extLst>
              <a:ext uri="{FF2B5EF4-FFF2-40B4-BE49-F238E27FC236}">
                <a16:creationId xmlns:a16="http://schemas.microsoft.com/office/drawing/2014/main" id="{A2AA5401-CA53-AC42-BD12-14C6726802C5}"/>
              </a:ext>
            </a:extLst>
          </p:cNvPr>
          <p:cNvSpPr>
            <a:spLocks noGrp="1"/>
          </p:cNvSpPr>
          <p:nvPr>
            <p:ph type="pic" sz="quarter" idx="74" hasCustomPrompt="1"/>
          </p:nvPr>
        </p:nvSpPr>
        <p:spPr>
          <a:xfrm>
            <a:off x="9135137" y="3746491"/>
            <a:ext cx="1679608" cy="853653"/>
          </a:xfrm>
          <a:prstGeom prst="rect">
            <a:avLst/>
          </a:prstGeom>
          <a:noFill/>
        </p:spPr>
        <p:txBody>
          <a:bodyPr anchor="ctr"/>
          <a:lstStyle>
            <a:lvl1pPr marL="0" indent="0" algn="ctr">
              <a:buNone/>
              <a:defRPr sz="1200" b="0" i="0">
                <a:solidFill>
                  <a:schemeClr val="bg1">
                    <a:lumMod val="50000"/>
                  </a:schemeClr>
                </a:solidFill>
                <a:latin typeface="Raleway" panose="020B0503030101060003" pitchFamily="34" charset="77"/>
              </a:defRPr>
            </a:lvl1pPr>
          </a:lstStyle>
          <a:p>
            <a:pPr lvl="0"/>
            <a:r>
              <a:rPr lang="es-ES" noProof="0" dirty="0"/>
              <a:t>Haga clic en el icono para agregar un logotipo</a:t>
            </a:r>
          </a:p>
        </p:txBody>
      </p:sp>
      <p:sp>
        <p:nvSpPr>
          <p:cNvPr id="32" name="Marcador de texto 3">
            <a:extLst>
              <a:ext uri="{FF2B5EF4-FFF2-40B4-BE49-F238E27FC236}">
                <a16:creationId xmlns:a16="http://schemas.microsoft.com/office/drawing/2014/main" id="{FCEA400F-C1E2-DE4E-A4D0-16534E187737}"/>
              </a:ext>
            </a:extLst>
          </p:cNvPr>
          <p:cNvSpPr>
            <a:spLocks noGrp="1"/>
          </p:cNvSpPr>
          <p:nvPr>
            <p:ph type="body" sz="quarter" idx="75" hasCustomPrompt="1"/>
          </p:nvPr>
        </p:nvSpPr>
        <p:spPr>
          <a:xfrm>
            <a:off x="8766101" y="4734042"/>
            <a:ext cx="2409154" cy="188173"/>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
        <p:nvSpPr>
          <p:cNvPr id="33" name="Marcador de texto 3">
            <a:extLst>
              <a:ext uri="{FF2B5EF4-FFF2-40B4-BE49-F238E27FC236}">
                <a16:creationId xmlns:a16="http://schemas.microsoft.com/office/drawing/2014/main" id="{3FA88E2B-D7B1-824D-A756-8E937001486A}"/>
              </a:ext>
            </a:extLst>
          </p:cNvPr>
          <p:cNvSpPr>
            <a:spLocks noGrp="1"/>
          </p:cNvSpPr>
          <p:nvPr>
            <p:ph type="body" sz="quarter" idx="76" hasCustomPrompt="1"/>
          </p:nvPr>
        </p:nvSpPr>
        <p:spPr>
          <a:xfrm>
            <a:off x="8766101" y="5003199"/>
            <a:ext cx="2409151" cy="389175"/>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añadir una descripción</a:t>
            </a:r>
          </a:p>
        </p:txBody>
      </p:sp>
      <p:sp>
        <p:nvSpPr>
          <p:cNvPr id="34" name="Marcador de texto 12">
            <a:extLst>
              <a:ext uri="{FF2B5EF4-FFF2-40B4-BE49-F238E27FC236}">
                <a16:creationId xmlns:a16="http://schemas.microsoft.com/office/drawing/2014/main" id="{2CC51297-C97A-F94F-8D09-3DF35C577D86}"/>
              </a:ext>
            </a:extLst>
          </p:cNvPr>
          <p:cNvSpPr>
            <a:spLocks noGrp="1"/>
          </p:cNvSpPr>
          <p:nvPr>
            <p:ph type="body" sz="quarter" idx="49" hasCustomPrompt="1"/>
          </p:nvPr>
        </p:nvSpPr>
        <p:spPr>
          <a:xfrm>
            <a:off x="932000" y="508661"/>
            <a:ext cx="10327999" cy="406651"/>
          </a:xfrm>
          <a:prstGeom prst="rect">
            <a:avLst/>
          </a:prstGeom>
        </p:spPr>
        <p:txBody>
          <a:bodyPr/>
          <a:lstStyle>
            <a:lvl1pPr marL="0" marR="0" indent="0" algn="ctr" defTabSz="914451" rtl="0" eaLnBrk="1" fontAlgn="base" latinLnBrk="0" hangingPunct="1">
              <a:lnSpc>
                <a:spcPts val="3322"/>
              </a:lnSpc>
              <a:spcBef>
                <a:spcPts val="1000"/>
              </a:spcBef>
              <a:spcAft>
                <a:spcPct val="0"/>
              </a:spcAft>
              <a:buClrTx/>
              <a:buSzTx/>
              <a:buFont typeface="Arial" panose="020B0604020202020204" pitchFamily="34" charset="0"/>
              <a:buNone/>
              <a:tabLst/>
              <a:defRPr sz="3200" b="0" i="0" baseline="0">
                <a:solidFill>
                  <a:srgbClr val="000000"/>
                </a:solidFill>
                <a:latin typeface="Playfair Display Regular Roman" pitchFamily="2" charset="77"/>
              </a:defRPr>
            </a:lvl1pPr>
          </a:lstStyle>
          <a:p>
            <a:pPr lvl="0"/>
            <a:r>
              <a:rPr lang="es-ES_tradnl" dirty="0"/>
              <a:t>Título</a:t>
            </a:r>
            <a:endParaRPr lang="es-ES" dirty="0"/>
          </a:p>
        </p:txBody>
      </p:sp>
      <p:sp>
        <p:nvSpPr>
          <p:cNvPr id="35" name="Marcador de texto 3">
            <a:extLst>
              <a:ext uri="{FF2B5EF4-FFF2-40B4-BE49-F238E27FC236}">
                <a16:creationId xmlns:a16="http://schemas.microsoft.com/office/drawing/2014/main" id="{EC348118-4297-9247-A1FB-B89381743B8E}"/>
              </a:ext>
            </a:extLst>
          </p:cNvPr>
          <p:cNvSpPr>
            <a:spLocks noGrp="1"/>
          </p:cNvSpPr>
          <p:nvPr>
            <p:ph type="body" sz="quarter" idx="41" hasCustomPrompt="1"/>
          </p:nvPr>
        </p:nvSpPr>
        <p:spPr>
          <a:xfrm>
            <a:off x="932000" y="1106463"/>
            <a:ext cx="10327999" cy="242672"/>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Tree>
    <p:extLst>
      <p:ext uri="{BB962C8B-B14F-4D97-AF65-F5344CB8AC3E}">
        <p14:creationId xmlns:p14="http://schemas.microsoft.com/office/powerpoint/2010/main" val="1241482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E7F6F4-5DCB-45FA-B900-D75B27C8CBC7}"/>
              </a:ext>
            </a:extLst>
          </p:cNvPr>
          <p:cNvSpPr>
            <a:spLocks noGrp="1"/>
          </p:cNvSpPr>
          <p:nvPr>
            <p:ph type="ctrTitle"/>
          </p:nvPr>
        </p:nvSpPr>
        <p:spPr>
          <a:xfrm>
            <a:off x="1524000" y="1122363"/>
            <a:ext cx="9144000" cy="2387600"/>
          </a:xfrm>
        </p:spPr>
        <p:txBody>
          <a:bodyPr anchor="b"/>
          <a:lstStyle>
            <a:lvl1pPr algn="ctr">
              <a:defRPr sz="6000"/>
            </a:lvl1pPr>
          </a:lstStyle>
          <a:p>
            <a:r>
              <a:rPr lang="es-ES" dirty="0"/>
              <a:t>Haga clic para modificar el estilo de título del patrón</a:t>
            </a:r>
          </a:p>
        </p:txBody>
      </p:sp>
      <p:sp>
        <p:nvSpPr>
          <p:cNvPr id="3" name="Subtítulo 2">
            <a:extLst>
              <a:ext uri="{FF2B5EF4-FFF2-40B4-BE49-F238E27FC236}">
                <a16:creationId xmlns:a16="http://schemas.microsoft.com/office/drawing/2014/main" id="{1A3FAE17-8C4D-4E35-9149-1C837A5E55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
        <p:nvSpPr>
          <p:cNvPr id="6" name="Marcador de número de diapositiva 5">
            <a:extLst>
              <a:ext uri="{FF2B5EF4-FFF2-40B4-BE49-F238E27FC236}">
                <a16:creationId xmlns:a16="http://schemas.microsoft.com/office/drawing/2014/main" id="{2875914D-D57D-41F6-8773-8A6E1ED466F1}"/>
              </a:ext>
            </a:extLst>
          </p:cNvPr>
          <p:cNvSpPr>
            <a:spLocks noGrp="1"/>
          </p:cNvSpPr>
          <p:nvPr>
            <p:ph type="sldNum" sz="quarter" idx="12"/>
          </p:nvPr>
        </p:nvSpPr>
        <p:spPr/>
        <p:txBody>
          <a:bodyPr/>
          <a:lstStyle/>
          <a:p>
            <a:fld id="{AD3FDDCA-DA43-42A6-94CF-3D0732B7B583}" type="slidenum">
              <a:rPr lang="es-ES" smtClean="0"/>
              <a:t>‹#›</a:t>
            </a:fld>
            <a:endParaRPr lang="es-ES" dirty="0"/>
          </a:p>
        </p:txBody>
      </p:sp>
    </p:spTree>
    <p:extLst>
      <p:ext uri="{BB962C8B-B14F-4D97-AF65-F5344CB8AC3E}">
        <p14:creationId xmlns:p14="http://schemas.microsoft.com/office/powerpoint/2010/main" val="1669733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C5EAD1-5CB8-46EA-8420-32A0AE5A62D1}"/>
              </a:ext>
            </a:extLst>
          </p:cNvPr>
          <p:cNvSpPr>
            <a:spLocks noGrp="1"/>
          </p:cNvSpPr>
          <p:nvPr>
            <p:ph type="title"/>
          </p:nvPr>
        </p:nvSpPr>
        <p:spPr>
          <a:xfrm>
            <a:off x="838201" y="365126"/>
            <a:ext cx="9020174" cy="365124"/>
          </a:xfrm>
        </p:spPr>
        <p:txBody>
          <a:body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C721FF0C-5842-43EC-9ACA-27EA4E1570A1}"/>
              </a:ext>
            </a:extLst>
          </p:cNvPr>
          <p:cNvSpPr>
            <a:spLocks noGrp="1"/>
          </p:cNvSpPr>
          <p:nvPr>
            <p:ph idx="1"/>
          </p:nvPr>
        </p:nvSpPr>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número de diapositiva 5">
            <a:extLst>
              <a:ext uri="{FF2B5EF4-FFF2-40B4-BE49-F238E27FC236}">
                <a16:creationId xmlns:a16="http://schemas.microsoft.com/office/drawing/2014/main" id="{0EB7A1A7-1863-432E-A596-0F3FD3A64351}"/>
              </a:ext>
            </a:extLst>
          </p:cNvPr>
          <p:cNvSpPr>
            <a:spLocks noGrp="1"/>
          </p:cNvSpPr>
          <p:nvPr>
            <p:ph type="sldNum" sz="quarter" idx="12"/>
          </p:nvPr>
        </p:nvSpPr>
        <p:spPr>
          <a:xfrm>
            <a:off x="9963149" y="365126"/>
            <a:ext cx="1390649" cy="365125"/>
          </a:xfrm>
        </p:spPr>
        <p:txBody>
          <a:bodyPr/>
          <a:lstStyle/>
          <a:p>
            <a:fld id="{AD3FDDCA-DA43-42A6-94CF-3D0732B7B583}" type="slidenum">
              <a:rPr lang="es-ES" smtClean="0"/>
              <a:t>‹#›</a:t>
            </a:fld>
            <a:endParaRPr lang="es-ES" dirty="0"/>
          </a:p>
        </p:txBody>
      </p:sp>
    </p:spTree>
    <p:extLst>
      <p:ext uri="{BB962C8B-B14F-4D97-AF65-F5344CB8AC3E}">
        <p14:creationId xmlns:p14="http://schemas.microsoft.com/office/powerpoint/2010/main" val="1519946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6E5872-E527-4BA8-94A4-016F4776699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5C403D4-46FB-40FD-9727-4E637332D0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6" name="Marcador de número de diapositiva 5">
            <a:extLst>
              <a:ext uri="{FF2B5EF4-FFF2-40B4-BE49-F238E27FC236}">
                <a16:creationId xmlns:a16="http://schemas.microsoft.com/office/drawing/2014/main" id="{A2CE5135-C94C-4999-9A71-65F9C3835F7D}"/>
              </a:ext>
            </a:extLst>
          </p:cNvPr>
          <p:cNvSpPr>
            <a:spLocks noGrp="1"/>
          </p:cNvSpPr>
          <p:nvPr>
            <p:ph type="sldNum" sz="quarter" idx="12"/>
          </p:nvPr>
        </p:nvSpPr>
        <p:spPr/>
        <p:txBody>
          <a:bodyPr/>
          <a:lstStyle/>
          <a:p>
            <a:fld id="{AD3FDDCA-DA43-42A6-94CF-3D0732B7B583}" type="slidenum">
              <a:rPr lang="es-ES" smtClean="0"/>
              <a:t>‹#›</a:t>
            </a:fld>
            <a:endParaRPr lang="es-ES"/>
          </a:p>
        </p:txBody>
      </p:sp>
    </p:spTree>
    <p:extLst>
      <p:ext uri="{BB962C8B-B14F-4D97-AF65-F5344CB8AC3E}">
        <p14:creationId xmlns:p14="http://schemas.microsoft.com/office/powerpoint/2010/main" val="1257983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9269A9-1FD1-4B32-9D4A-419E02E88A7E}"/>
              </a:ext>
            </a:extLst>
          </p:cNvPr>
          <p:cNvSpPr>
            <a:spLocks noGrp="1"/>
          </p:cNvSpPr>
          <p:nvPr>
            <p:ph type="title"/>
          </p:nvPr>
        </p:nvSpPr>
        <p:spPr>
          <a:xfrm>
            <a:off x="838201" y="365126"/>
            <a:ext cx="9277348" cy="365124"/>
          </a:xfr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C7E0B68-2E7C-4966-A306-0DC0759A3C6F}"/>
              </a:ext>
            </a:extLst>
          </p:cNvPr>
          <p:cNvSpPr>
            <a:spLocks noGrp="1"/>
          </p:cNvSpPr>
          <p:nvPr>
            <p:ph sz="half" idx="1"/>
          </p:nvPr>
        </p:nvSpPr>
        <p:spPr>
          <a:xfrm>
            <a:off x="838200" y="1825625"/>
            <a:ext cx="5181600" cy="4351338"/>
          </a:xfrm>
        </p:spPr>
        <p:txBody>
          <a:bodyPr/>
          <a:lstStyle>
            <a:lvl2pPr>
              <a:defRPr>
                <a:latin typeface="Raleway Light" panose="020B0403030101060003" pitchFamily="34" charset="0"/>
              </a:defRPr>
            </a:lvl2pPr>
            <a:lvl3pPr>
              <a:defRPr>
                <a:latin typeface="Raleway Light" panose="020B0403030101060003" pitchFamily="34" charset="0"/>
              </a:defRPr>
            </a:lvl3pPr>
            <a:lvl4pPr>
              <a:defRPr>
                <a:latin typeface="Raleway Light" panose="020B0403030101060003" pitchFamily="34" charset="0"/>
              </a:defRPr>
            </a:lvl4pPr>
            <a:lvl5pPr>
              <a:defRPr>
                <a:latin typeface="Raleway Light" panose="020B0403030101060003"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contenido 3">
            <a:extLst>
              <a:ext uri="{FF2B5EF4-FFF2-40B4-BE49-F238E27FC236}">
                <a16:creationId xmlns:a16="http://schemas.microsoft.com/office/drawing/2014/main" id="{405454A6-5DA8-483A-A238-5B38C86EDA23}"/>
              </a:ext>
            </a:extLst>
          </p:cNvPr>
          <p:cNvSpPr>
            <a:spLocks noGrp="1"/>
          </p:cNvSpPr>
          <p:nvPr>
            <p:ph sz="half" idx="2"/>
          </p:nvPr>
        </p:nvSpPr>
        <p:spPr>
          <a:xfrm>
            <a:off x="6172200" y="1825625"/>
            <a:ext cx="5181600" cy="4351338"/>
          </a:xfrm>
        </p:spPr>
        <p:txBody>
          <a:bodyPr/>
          <a:lstStyle>
            <a:lvl2pPr>
              <a:defRPr>
                <a:latin typeface="Raleway Light" panose="020B0403030101060003" pitchFamily="34" charset="0"/>
              </a:defRPr>
            </a:lvl2pPr>
            <a:lvl3pPr>
              <a:defRPr>
                <a:latin typeface="Raleway Light" panose="020B0403030101060003" pitchFamily="34" charset="0"/>
              </a:defRPr>
            </a:lvl3pPr>
            <a:lvl4pPr>
              <a:defRPr>
                <a:latin typeface="Raleway Light" panose="020B0403030101060003" pitchFamily="34" charset="0"/>
              </a:defRPr>
            </a:lvl4pPr>
            <a:lvl5pPr>
              <a:defRPr>
                <a:latin typeface="Raleway Light" panose="020B0403030101060003"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7" name="Marcador de número de diapositiva 6">
            <a:extLst>
              <a:ext uri="{FF2B5EF4-FFF2-40B4-BE49-F238E27FC236}">
                <a16:creationId xmlns:a16="http://schemas.microsoft.com/office/drawing/2014/main" id="{B6456E84-18A3-41A1-B6EA-7DB16192F7D7}"/>
              </a:ext>
            </a:extLst>
          </p:cNvPr>
          <p:cNvSpPr>
            <a:spLocks noGrp="1"/>
          </p:cNvSpPr>
          <p:nvPr>
            <p:ph type="sldNum" sz="quarter" idx="12"/>
          </p:nvPr>
        </p:nvSpPr>
        <p:spPr>
          <a:xfrm>
            <a:off x="10115549" y="365126"/>
            <a:ext cx="1238249" cy="365125"/>
          </a:xfrm>
        </p:spPr>
        <p:txBody>
          <a:bodyPr/>
          <a:lstStyle/>
          <a:p>
            <a:fld id="{AD3FDDCA-DA43-42A6-94CF-3D0732B7B583}" type="slidenum">
              <a:rPr lang="es-ES" smtClean="0"/>
              <a:t>‹#›</a:t>
            </a:fld>
            <a:endParaRPr lang="es-ES" dirty="0"/>
          </a:p>
        </p:txBody>
      </p:sp>
    </p:spTree>
    <p:extLst>
      <p:ext uri="{BB962C8B-B14F-4D97-AF65-F5344CB8AC3E}">
        <p14:creationId xmlns:p14="http://schemas.microsoft.com/office/powerpoint/2010/main" val="1756895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D3D7A2-D7BD-4753-A74D-F48B3B1D84A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5426ADB-FFA8-4A30-80E0-A57BDC4CD8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841C22C2-9053-4B5F-96C4-3256283474D9}"/>
              </a:ext>
            </a:extLst>
          </p:cNvPr>
          <p:cNvSpPr>
            <a:spLocks noGrp="1"/>
          </p:cNvSpPr>
          <p:nvPr>
            <p:ph sz="half" idx="2"/>
          </p:nvPr>
        </p:nvSpPr>
        <p:spPr>
          <a:xfrm>
            <a:off x="839788" y="2505075"/>
            <a:ext cx="5157787" cy="3684588"/>
          </a:xfrm>
        </p:spPr>
        <p:txBody>
          <a:bodyPr/>
          <a:lstStyle>
            <a:lvl2pPr>
              <a:defRPr>
                <a:latin typeface="Raleway Light" panose="020B0403030101060003" pitchFamily="34" charset="0"/>
              </a:defRPr>
            </a:lvl2pPr>
            <a:lvl3pPr>
              <a:defRPr>
                <a:latin typeface="Raleway Light" panose="020B0403030101060003" pitchFamily="34" charset="0"/>
              </a:defRPr>
            </a:lvl3pPr>
            <a:lvl4pPr>
              <a:defRPr>
                <a:latin typeface="Raleway Light" panose="020B0403030101060003" pitchFamily="34" charset="0"/>
              </a:defRPr>
            </a:lvl4pPr>
            <a:lvl5pPr>
              <a:defRPr>
                <a:latin typeface="Raleway Light" panose="020B0403030101060003"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a:extLst>
              <a:ext uri="{FF2B5EF4-FFF2-40B4-BE49-F238E27FC236}">
                <a16:creationId xmlns:a16="http://schemas.microsoft.com/office/drawing/2014/main" id="{5F1A099D-BC70-4155-A60B-A5AA57D1E8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6ED8EE7-8AB2-4FBC-A473-31F9660391F5}"/>
              </a:ext>
            </a:extLst>
          </p:cNvPr>
          <p:cNvSpPr>
            <a:spLocks noGrp="1"/>
          </p:cNvSpPr>
          <p:nvPr>
            <p:ph sz="quarter" idx="4"/>
          </p:nvPr>
        </p:nvSpPr>
        <p:spPr>
          <a:xfrm>
            <a:off x="6172200" y="2505075"/>
            <a:ext cx="5183188" cy="3684588"/>
          </a:xfrm>
        </p:spPr>
        <p:txBody>
          <a:bodyPr/>
          <a:lstStyle>
            <a:lvl2pPr>
              <a:defRPr>
                <a:latin typeface="Raleway Light" panose="020B0403030101060003" pitchFamily="34" charset="0"/>
              </a:defRPr>
            </a:lvl2pPr>
            <a:lvl3pPr>
              <a:defRPr>
                <a:latin typeface="Raleway Light" panose="020B0403030101060003" pitchFamily="34" charset="0"/>
              </a:defRPr>
            </a:lvl3pPr>
            <a:lvl4pPr>
              <a:defRPr>
                <a:latin typeface="Raleway Light" panose="020B0403030101060003" pitchFamily="34" charset="0"/>
              </a:defRPr>
            </a:lvl4pPr>
            <a:lvl5pPr>
              <a:defRPr>
                <a:latin typeface="Raleway Light" panose="020B0403030101060003"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9" name="Marcador de número de diapositiva 8">
            <a:extLst>
              <a:ext uri="{FF2B5EF4-FFF2-40B4-BE49-F238E27FC236}">
                <a16:creationId xmlns:a16="http://schemas.microsoft.com/office/drawing/2014/main" id="{B192F971-7FF7-4A6A-A700-427E314AB632}"/>
              </a:ext>
            </a:extLst>
          </p:cNvPr>
          <p:cNvSpPr>
            <a:spLocks noGrp="1"/>
          </p:cNvSpPr>
          <p:nvPr>
            <p:ph type="sldNum" sz="quarter" idx="12"/>
          </p:nvPr>
        </p:nvSpPr>
        <p:spPr/>
        <p:txBody>
          <a:bodyPr/>
          <a:lstStyle/>
          <a:p>
            <a:fld id="{AD3FDDCA-DA43-42A6-94CF-3D0732B7B583}" type="slidenum">
              <a:rPr lang="es-ES" smtClean="0"/>
              <a:t>‹#›</a:t>
            </a:fld>
            <a:endParaRPr lang="es-ES"/>
          </a:p>
        </p:txBody>
      </p:sp>
    </p:spTree>
    <p:extLst>
      <p:ext uri="{BB962C8B-B14F-4D97-AF65-F5344CB8AC3E}">
        <p14:creationId xmlns:p14="http://schemas.microsoft.com/office/powerpoint/2010/main" val="3525383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06B5B5-807C-4568-A0AA-FB6696937195}"/>
              </a:ext>
            </a:extLst>
          </p:cNvPr>
          <p:cNvSpPr>
            <a:spLocks noGrp="1"/>
          </p:cNvSpPr>
          <p:nvPr>
            <p:ph type="title"/>
          </p:nvPr>
        </p:nvSpPr>
        <p:spPr>
          <a:xfrm>
            <a:off x="838201" y="365126"/>
            <a:ext cx="9229724" cy="365124"/>
          </a:xfrm>
        </p:spPr>
        <p:txBody>
          <a:bodyPr/>
          <a:lstStyle/>
          <a:p>
            <a:r>
              <a:rPr lang="es-ES"/>
              <a:t>Haga clic para modificar el estilo de título del patrón</a:t>
            </a:r>
          </a:p>
        </p:txBody>
      </p:sp>
      <p:sp>
        <p:nvSpPr>
          <p:cNvPr id="5" name="Marcador de número de diapositiva 4">
            <a:extLst>
              <a:ext uri="{FF2B5EF4-FFF2-40B4-BE49-F238E27FC236}">
                <a16:creationId xmlns:a16="http://schemas.microsoft.com/office/drawing/2014/main" id="{FD05C26D-F3E2-4F9D-AE3C-D32E00DC6DB1}"/>
              </a:ext>
            </a:extLst>
          </p:cNvPr>
          <p:cNvSpPr>
            <a:spLocks noGrp="1"/>
          </p:cNvSpPr>
          <p:nvPr>
            <p:ph type="sldNum" sz="quarter" idx="12"/>
          </p:nvPr>
        </p:nvSpPr>
        <p:spPr>
          <a:xfrm>
            <a:off x="10210799" y="365126"/>
            <a:ext cx="1142999" cy="365125"/>
          </a:xfrm>
        </p:spPr>
        <p:txBody>
          <a:bodyPr/>
          <a:lstStyle/>
          <a:p>
            <a:fld id="{AD3FDDCA-DA43-42A6-94CF-3D0732B7B583}" type="slidenum">
              <a:rPr lang="es-ES" smtClean="0"/>
              <a:t>‹#›</a:t>
            </a:fld>
            <a:endParaRPr lang="es-ES"/>
          </a:p>
        </p:txBody>
      </p:sp>
    </p:spTree>
    <p:extLst>
      <p:ext uri="{BB962C8B-B14F-4D97-AF65-F5344CB8AC3E}">
        <p14:creationId xmlns:p14="http://schemas.microsoft.com/office/powerpoint/2010/main" val="3062466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A9C1782-4877-4025-8196-D5626BED0C25}"/>
              </a:ext>
            </a:extLst>
          </p:cNvPr>
          <p:cNvSpPr>
            <a:spLocks noGrp="1"/>
          </p:cNvSpPr>
          <p:nvPr>
            <p:ph type="sldNum" sz="quarter" idx="12"/>
          </p:nvPr>
        </p:nvSpPr>
        <p:spPr/>
        <p:txBody>
          <a:bodyPr/>
          <a:lstStyle/>
          <a:p>
            <a:fld id="{AD3FDDCA-DA43-42A6-94CF-3D0732B7B583}" type="slidenum">
              <a:rPr lang="es-ES" smtClean="0"/>
              <a:t>‹#›</a:t>
            </a:fld>
            <a:endParaRPr lang="es-ES"/>
          </a:p>
        </p:txBody>
      </p:sp>
    </p:spTree>
    <p:extLst>
      <p:ext uri="{BB962C8B-B14F-4D97-AF65-F5344CB8AC3E}">
        <p14:creationId xmlns:p14="http://schemas.microsoft.com/office/powerpoint/2010/main" val="2520221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6D208-CE7B-41E9-8B08-E0F75E267F6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E0A29D5-BED3-4754-9E53-4E8B3DD9895B}"/>
              </a:ext>
            </a:extLst>
          </p:cNvPr>
          <p:cNvSpPr>
            <a:spLocks noGrp="1"/>
          </p:cNvSpPr>
          <p:nvPr>
            <p:ph idx="1"/>
          </p:nvPr>
        </p:nvSpPr>
        <p:spPr>
          <a:xfrm>
            <a:off x="5183188" y="987425"/>
            <a:ext cx="6172200" cy="4873625"/>
          </a:xfrm>
        </p:spPr>
        <p:txBody>
          <a:bodyPr/>
          <a:lstStyle>
            <a:lvl1pPr>
              <a:defRPr sz="3200"/>
            </a:lvl1pPr>
            <a:lvl2pPr>
              <a:defRPr sz="2800">
                <a:latin typeface="Raleway Light" panose="020B0403030101060003" pitchFamily="34" charset="0"/>
              </a:defRPr>
            </a:lvl2pPr>
            <a:lvl3pPr>
              <a:defRPr sz="2400">
                <a:latin typeface="Raleway Light" panose="020B0403030101060003" pitchFamily="34" charset="0"/>
              </a:defRPr>
            </a:lvl3pPr>
            <a:lvl4pPr>
              <a:defRPr sz="2000">
                <a:latin typeface="Raleway Light" panose="020B0403030101060003" pitchFamily="34" charset="0"/>
              </a:defRPr>
            </a:lvl4pPr>
            <a:lvl5pPr>
              <a:defRPr sz="2000">
                <a:latin typeface="Raleway Light" panose="020B0403030101060003" pitchFamily="34"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a:extLst>
              <a:ext uri="{FF2B5EF4-FFF2-40B4-BE49-F238E27FC236}">
                <a16:creationId xmlns:a16="http://schemas.microsoft.com/office/drawing/2014/main" id="{FE4DD3AA-1A64-490E-93A9-4ACA50BB55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7" name="Marcador de número de diapositiva 6">
            <a:extLst>
              <a:ext uri="{FF2B5EF4-FFF2-40B4-BE49-F238E27FC236}">
                <a16:creationId xmlns:a16="http://schemas.microsoft.com/office/drawing/2014/main" id="{C866656B-A388-4881-B014-046C03A97AB2}"/>
              </a:ext>
            </a:extLst>
          </p:cNvPr>
          <p:cNvSpPr>
            <a:spLocks noGrp="1"/>
          </p:cNvSpPr>
          <p:nvPr>
            <p:ph type="sldNum" sz="quarter" idx="12"/>
          </p:nvPr>
        </p:nvSpPr>
        <p:spPr/>
        <p:txBody>
          <a:bodyPr/>
          <a:lstStyle/>
          <a:p>
            <a:fld id="{AD3FDDCA-DA43-42A6-94CF-3D0732B7B583}" type="slidenum">
              <a:rPr lang="es-ES" smtClean="0"/>
              <a:t>‹#›</a:t>
            </a:fld>
            <a:endParaRPr lang="es-ES"/>
          </a:p>
        </p:txBody>
      </p:sp>
    </p:spTree>
    <p:extLst>
      <p:ext uri="{BB962C8B-B14F-4D97-AF65-F5344CB8AC3E}">
        <p14:creationId xmlns:p14="http://schemas.microsoft.com/office/powerpoint/2010/main" val="2673938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EEF6C3-5FCC-4ABC-9A6D-489177FD58F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40741DF-AC3F-49A2-B9E0-81D41C5E27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a:extLst>
              <a:ext uri="{FF2B5EF4-FFF2-40B4-BE49-F238E27FC236}">
                <a16:creationId xmlns:a16="http://schemas.microsoft.com/office/drawing/2014/main" id="{662AC3C5-B09B-4D1F-ABCC-05324AEE15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7" name="Marcador de número de diapositiva 6">
            <a:extLst>
              <a:ext uri="{FF2B5EF4-FFF2-40B4-BE49-F238E27FC236}">
                <a16:creationId xmlns:a16="http://schemas.microsoft.com/office/drawing/2014/main" id="{9E63CBAF-FB94-46B2-BB44-B58C03BD7FB0}"/>
              </a:ext>
            </a:extLst>
          </p:cNvPr>
          <p:cNvSpPr>
            <a:spLocks noGrp="1"/>
          </p:cNvSpPr>
          <p:nvPr>
            <p:ph type="sldNum" sz="quarter" idx="12"/>
          </p:nvPr>
        </p:nvSpPr>
        <p:spPr/>
        <p:txBody>
          <a:bodyPr/>
          <a:lstStyle/>
          <a:p>
            <a:fld id="{AD3FDDCA-DA43-42A6-94CF-3D0732B7B583}" type="slidenum">
              <a:rPr lang="es-ES" smtClean="0"/>
              <a:t>‹#›</a:t>
            </a:fld>
            <a:endParaRPr lang="es-ES"/>
          </a:p>
        </p:txBody>
      </p:sp>
    </p:spTree>
    <p:extLst>
      <p:ext uri="{BB962C8B-B14F-4D97-AF65-F5344CB8AC3E}">
        <p14:creationId xmlns:p14="http://schemas.microsoft.com/office/powerpoint/2010/main" val="197635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a contenido x3">
    <p:spTree>
      <p:nvGrpSpPr>
        <p:cNvPr id="1" name=""/>
        <p:cNvGrpSpPr/>
        <p:nvPr/>
      </p:nvGrpSpPr>
      <p:grpSpPr>
        <a:xfrm>
          <a:off x="0" y="0"/>
          <a:ext cx="0" cy="0"/>
          <a:chOff x="0" y="0"/>
          <a:chExt cx="0" cy="0"/>
        </a:xfrm>
      </p:grpSpPr>
      <p:sp>
        <p:nvSpPr>
          <p:cNvPr id="5" name="Marcador de texto 3">
            <a:extLst>
              <a:ext uri="{FF2B5EF4-FFF2-40B4-BE49-F238E27FC236}">
                <a16:creationId xmlns:a16="http://schemas.microsoft.com/office/drawing/2014/main" id="{1C2E429D-0CAD-6040-A9CC-C16C4DCE5A4A}"/>
              </a:ext>
            </a:extLst>
          </p:cNvPr>
          <p:cNvSpPr>
            <a:spLocks noGrp="1"/>
          </p:cNvSpPr>
          <p:nvPr>
            <p:ph type="body" sz="quarter" idx="42" hasCustomPrompt="1"/>
          </p:nvPr>
        </p:nvSpPr>
        <p:spPr>
          <a:xfrm>
            <a:off x="1001126" y="3781069"/>
            <a:ext cx="2416547" cy="270271"/>
          </a:xfrm>
          <a:prstGeom prst="rect">
            <a:avLst/>
          </a:prstGeom>
        </p:spPr>
        <p:txBody>
          <a:bodyPr/>
          <a:lstStyle>
            <a:lvl1pPr marL="0" indent="0" algn="ctr">
              <a:lnSpc>
                <a:spcPts val="1278"/>
              </a:lnSpc>
              <a:buNone/>
              <a:defRPr sz="2000" b="1" i="0" cap="none" baseline="0">
                <a:solidFill>
                  <a:srgbClr val="FF9E18"/>
                </a:solidFill>
                <a:latin typeface="Raleway" panose="020B0503030101060003" pitchFamily="34" charset="77"/>
              </a:defRPr>
            </a:lvl1pPr>
          </a:lstStyle>
          <a:p>
            <a:r>
              <a:rPr lang="es-ES" dirty="0"/>
              <a:t>SUBTÍTULO</a:t>
            </a:r>
          </a:p>
        </p:txBody>
      </p:sp>
      <p:sp>
        <p:nvSpPr>
          <p:cNvPr id="6" name="Marcador de texto 3">
            <a:extLst>
              <a:ext uri="{FF2B5EF4-FFF2-40B4-BE49-F238E27FC236}">
                <a16:creationId xmlns:a16="http://schemas.microsoft.com/office/drawing/2014/main" id="{0DB96BD8-14C4-ED46-B334-344D0A9E9FD3}"/>
              </a:ext>
            </a:extLst>
          </p:cNvPr>
          <p:cNvSpPr>
            <a:spLocks noGrp="1"/>
          </p:cNvSpPr>
          <p:nvPr>
            <p:ph type="body" sz="quarter" idx="12" hasCustomPrompt="1"/>
          </p:nvPr>
        </p:nvSpPr>
        <p:spPr>
          <a:xfrm>
            <a:off x="1001128" y="4051341"/>
            <a:ext cx="2416537" cy="658699"/>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describir lo fundamental de la sección</a:t>
            </a:r>
          </a:p>
        </p:txBody>
      </p:sp>
      <p:grpSp>
        <p:nvGrpSpPr>
          <p:cNvPr id="9" name="Grupo 8">
            <a:extLst>
              <a:ext uri="{FF2B5EF4-FFF2-40B4-BE49-F238E27FC236}">
                <a16:creationId xmlns:a16="http://schemas.microsoft.com/office/drawing/2014/main" id="{A6AD7FE2-B885-724F-9B83-148FA73611A4}"/>
              </a:ext>
            </a:extLst>
          </p:cNvPr>
          <p:cNvGrpSpPr/>
          <p:nvPr userDrawn="1"/>
        </p:nvGrpSpPr>
        <p:grpSpPr>
          <a:xfrm>
            <a:off x="1733003" y="2225183"/>
            <a:ext cx="8871700" cy="891245"/>
            <a:chOff x="1625427" y="2517996"/>
            <a:chExt cx="8871700" cy="891245"/>
          </a:xfrm>
        </p:grpSpPr>
        <p:sp>
          <p:nvSpPr>
            <p:cNvPr id="10" name="Hexágono 9">
              <a:extLst>
                <a:ext uri="{FF2B5EF4-FFF2-40B4-BE49-F238E27FC236}">
                  <a16:creationId xmlns:a16="http://schemas.microsoft.com/office/drawing/2014/main" id="{644FD3D1-D05B-5B41-B9D3-13D6ED3DABD0}"/>
                </a:ext>
              </a:extLst>
            </p:cNvPr>
            <p:cNvSpPr/>
            <p:nvPr userDrawn="1"/>
          </p:nvSpPr>
          <p:spPr>
            <a:xfrm>
              <a:off x="1625427" y="2517996"/>
              <a:ext cx="988029" cy="851749"/>
            </a:xfrm>
            <a:prstGeom prst="hexag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0594DBFB-9CB8-184A-A729-2F1063A1A264}"/>
                </a:ext>
              </a:extLst>
            </p:cNvPr>
            <p:cNvSpPr txBox="1"/>
            <p:nvPr userDrawn="1"/>
          </p:nvSpPr>
          <p:spPr>
            <a:xfrm>
              <a:off x="1778346" y="2713037"/>
              <a:ext cx="682190" cy="461665"/>
            </a:xfrm>
            <a:prstGeom prst="rect">
              <a:avLst/>
            </a:prstGeom>
            <a:noFill/>
          </p:spPr>
          <p:txBody>
            <a:bodyPr wrap="square" rtlCol="0">
              <a:spAutoFit/>
            </a:bodyPr>
            <a:lstStyle/>
            <a:p>
              <a:pPr algn="ctr"/>
              <a:r>
                <a:rPr lang="es-ES" sz="2400" dirty="0">
                  <a:latin typeface="Raleway" panose="020B0503030101060003" pitchFamily="34" charset="77"/>
                </a:rPr>
                <a:t>01</a:t>
              </a:r>
            </a:p>
          </p:txBody>
        </p:sp>
        <p:sp>
          <p:nvSpPr>
            <p:cNvPr id="12" name="Hexágono 11">
              <a:extLst>
                <a:ext uri="{FF2B5EF4-FFF2-40B4-BE49-F238E27FC236}">
                  <a16:creationId xmlns:a16="http://schemas.microsoft.com/office/drawing/2014/main" id="{635B9F68-E0E5-FA46-A01E-C43ED60E7047}"/>
                </a:ext>
              </a:extLst>
            </p:cNvPr>
            <p:cNvSpPr/>
            <p:nvPr userDrawn="1"/>
          </p:nvSpPr>
          <p:spPr>
            <a:xfrm>
              <a:off x="5553375" y="2557492"/>
              <a:ext cx="988029" cy="851749"/>
            </a:xfrm>
            <a:prstGeom prst="hexag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Hexágono 12">
              <a:extLst>
                <a:ext uri="{FF2B5EF4-FFF2-40B4-BE49-F238E27FC236}">
                  <a16:creationId xmlns:a16="http://schemas.microsoft.com/office/drawing/2014/main" id="{8D5497A2-F2FB-0642-B09D-E893169D5DF9}"/>
                </a:ext>
              </a:extLst>
            </p:cNvPr>
            <p:cNvSpPr/>
            <p:nvPr userDrawn="1"/>
          </p:nvSpPr>
          <p:spPr>
            <a:xfrm>
              <a:off x="9509098" y="2553757"/>
              <a:ext cx="988029" cy="851749"/>
            </a:xfrm>
            <a:prstGeom prst="hexag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971810F2-4946-D84E-9AB5-AF841A989ADA}"/>
                </a:ext>
              </a:extLst>
            </p:cNvPr>
            <p:cNvSpPr txBox="1"/>
            <p:nvPr userDrawn="1"/>
          </p:nvSpPr>
          <p:spPr>
            <a:xfrm>
              <a:off x="5706294" y="2748798"/>
              <a:ext cx="682190" cy="461665"/>
            </a:xfrm>
            <a:prstGeom prst="rect">
              <a:avLst/>
            </a:prstGeom>
            <a:noFill/>
          </p:spPr>
          <p:txBody>
            <a:bodyPr wrap="square" rtlCol="0">
              <a:spAutoFit/>
            </a:bodyPr>
            <a:lstStyle/>
            <a:p>
              <a:pPr algn="ctr"/>
              <a:r>
                <a:rPr lang="es-ES" sz="2400" dirty="0">
                  <a:latin typeface="Raleway" panose="020B0503030101060003" pitchFamily="34" charset="77"/>
                </a:rPr>
                <a:t>02</a:t>
              </a:r>
            </a:p>
          </p:txBody>
        </p:sp>
        <p:sp>
          <p:nvSpPr>
            <p:cNvPr id="15" name="CuadroTexto 14">
              <a:extLst>
                <a:ext uri="{FF2B5EF4-FFF2-40B4-BE49-F238E27FC236}">
                  <a16:creationId xmlns:a16="http://schemas.microsoft.com/office/drawing/2014/main" id="{828CD9E2-D774-AA44-9886-31F30D402901}"/>
                </a:ext>
              </a:extLst>
            </p:cNvPr>
            <p:cNvSpPr txBox="1"/>
            <p:nvPr userDrawn="1"/>
          </p:nvSpPr>
          <p:spPr>
            <a:xfrm>
              <a:off x="9662017" y="2756267"/>
              <a:ext cx="682190" cy="461665"/>
            </a:xfrm>
            <a:prstGeom prst="rect">
              <a:avLst/>
            </a:prstGeom>
            <a:noFill/>
          </p:spPr>
          <p:txBody>
            <a:bodyPr wrap="square" rtlCol="0">
              <a:spAutoFit/>
            </a:bodyPr>
            <a:lstStyle/>
            <a:p>
              <a:pPr algn="ctr"/>
              <a:r>
                <a:rPr lang="es-ES" sz="2400" dirty="0">
                  <a:latin typeface="Raleway" panose="020B0503030101060003" pitchFamily="34" charset="77"/>
                </a:rPr>
                <a:t>03</a:t>
              </a:r>
            </a:p>
          </p:txBody>
        </p:sp>
      </p:grpSp>
      <p:sp>
        <p:nvSpPr>
          <p:cNvPr id="18" name="Marcador de texto 3">
            <a:extLst>
              <a:ext uri="{FF2B5EF4-FFF2-40B4-BE49-F238E27FC236}">
                <a16:creationId xmlns:a16="http://schemas.microsoft.com/office/drawing/2014/main" id="{3CE8A884-7BF3-4945-83D5-114844D52230}"/>
              </a:ext>
            </a:extLst>
          </p:cNvPr>
          <p:cNvSpPr>
            <a:spLocks noGrp="1"/>
          </p:cNvSpPr>
          <p:nvPr>
            <p:ph type="body" sz="quarter" idx="43" hasCustomPrompt="1"/>
          </p:nvPr>
        </p:nvSpPr>
        <p:spPr>
          <a:xfrm>
            <a:off x="4927668" y="3781069"/>
            <a:ext cx="2416547" cy="270271"/>
          </a:xfrm>
          <a:prstGeom prst="rect">
            <a:avLst/>
          </a:prstGeom>
        </p:spPr>
        <p:txBody>
          <a:bodyPr/>
          <a:lstStyle>
            <a:lvl1pPr marL="0" indent="0" algn="ctr">
              <a:lnSpc>
                <a:spcPts val="1278"/>
              </a:lnSpc>
              <a:buNone/>
              <a:defRPr sz="2000" b="1" i="0" cap="none" baseline="0">
                <a:solidFill>
                  <a:srgbClr val="FF9E18"/>
                </a:solidFill>
                <a:latin typeface="Raleway" panose="020B0503030101060003" pitchFamily="34" charset="77"/>
              </a:defRPr>
            </a:lvl1pPr>
          </a:lstStyle>
          <a:p>
            <a:r>
              <a:rPr lang="es-ES" dirty="0"/>
              <a:t>SUBTÍTULO</a:t>
            </a:r>
          </a:p>
        </p:txBody>
      </p:sp>
      <p:sp>
        <p:nvSpPr>
          <p:cNvPr id="19" name="Marcador de texto 3">
            <a:extLst>
              <a:ext uri="{FF2B5EF4-FFF2-40B4-BE49-F238E27FC236}">
                <a16:creationId xmlns:a16="http://schemas.microsoft.com/office/drawing/2014/main" id="{4AEF1727-FEF1-B64D-9D82-D227922A5697}"/>
              </a:ext>
            </a:extLst>
          </p:cNvPr>
          <p:cNvSpPr>
            <a:spLocks noGrp="1"/>
          </p:cNvSpPr>
          <p:nvPr>
            <p:ph type="body" sz="quarter" idx="44" hasCustomPrompt="1"/>
          </p:nvPr>
        </p:nvSpPr>
        <p:spPr>
          <a:xfrm>
            <a:off x="4927669" y="4094371"/>
            <a:ext cx="2416537" cy="658699"/>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describir lo fundamental de la sección</a:t>
            </a:r>
          </a:p>
        </p:txBody>
      </p:sp>
      <p:sp>
        <p:nvSpPr>
          <p:cNvPr id="20" name="Marcador de texto 3">
            <a:extLst>
              <a:ext uri="{FF2B5EF4-FFF2-40B4-BE49-F238E27FC236}">
                <a16:creationId xmlns:a16="http://schemas.microsoft.com/office/drawing/2014/main" id="{F68AD19A-3A5F-4B46-848E-C8CB6D3F9158}"/>
              </a:ext>
            </a:extLst>
          </p:cNvPr>
          <p:cNvSpPr>
            <a:spLocks noGrp="1"/>
          </p:cNvSpPr>
          <p:nvPr>
            <p:ph type="body" sz="quarter" idx="45" hasCustomPrompt="1"/>
          </p:nvPr>
        </p:nvSpPr>
        <p:spPr>
          <a:xfrm>
            <a:off x="8843452" y="3791827"/>
            <a:ext cx="2416547" cy="270271"/>
          </a:xfrm>
          <a:prstGeom prst="rect">
            <a:avLst/>
          </a:prstGeom>
        </p:spPr>
        <p:txBody>
          <a:bodyPr/>
          <a:lstStyle>
            <a:lvl1pPr marL="0" indent="0" algn="ctr">
              <a:lnSpc>
                <a:spcPts val="1278"/>
              </a:lnSpc>
              <a:buNone/>
              <a:defRPr sz="2000" b="1" i="0" cap="none" baseline="0">
                <a:solidFill>
                  <a:srgbClr val="FF9E18"/>
                </a:solidFill>
                <a:latin typeface="Raleway" panose="020B0503030101060003" pitchFamily="34" charset="77"/>
              </a:defRPr>
            </a:lvl1pPr>
          </a:lstStyle>
          <a:p>
            <a:r>
              <a:rPr lang="es-ES" dirty="0"/>
              <a:t>SUBTÍTULO</a:t>
            </a:r>
          </a:p>
        </p:txBody>
      </p:sp>
      <p:sp>
        <p:nvSpPr>
          <p:cNvPr id="21" name="Marcador de texto 3">
            <a:extLst>
              <a:ext uri="{FF2B5EF4-FFF2-40B4-BE49-F238E27FC236}">
                <a16:creationId xmlns:a16="http://schemas.microsoft.com/office/drawing/2014/main" id="{9BBA2C96-C4FE-FD4B-A3B3-483E6A74869E}"/>
              </a:ext>
            </a:extLst>
          </p:cNvPr>
          <p:cNvSpPr>
            <a:spLocks noGrp="1"/>
          </p:cNvSpPr>
          <p:nvPr>
            <p:ph type="body" sz="quarter" idx="46" hasCustomPrompt="1"/>
          </p:nvPr>
        </p:nvSpPr>
        <p:spPr>
          <a:xfrm>
            <a:off x="8843453" y="4105129"/>
            <a:ext cx="2416537" cy="658699"/>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describir lo fundamental de la sección</a:t>
            </a:r>
          </a:p>
        </p:txBody>
      </p:sp>
      <p:sp>
        <p:nvSpPr>
          <p:cNvPr id="22" name="Marcador de texto 12">
            <a:extLst>
              <a:ext uri="{FF2B5EF4-FFF2-40B4-BE49-F238E27FC236}">
                <a16:creationId xmlns:a16="http://schemas.microsoft.com/office/drawing/2014/main" id="{5E1A6ADD-5BAD-8A41-8E02-7DD62FD69766}"/>
              </a:ext>
            </a:extLst>
          </p:cNvPr>
          <p:cNvSpPr>
            <a:spLocks noGrp="1"/>
          </p:cNvSpPr>
          <p:nvPr>
            <p:ph type="body" sz="quarter" idx="49" hasCustomPrompt="1"/>
          </p:nvPr>
        </p:nvSpPr>
        <p:spPr>
          <a:xfrm>
            <a:off x="932000" y="508661"/>
            <a:ext cx="10327999" cy="406651"/>
          </a:xfrm>
          <a:prstGeom prst="rect">
            <a:avLst/>
          </a:prstGeom>
        </p:spPr>
        <p:txBody>
          <a:bodyPr/>
          <a:lstStyle>
            <a:lvl1pPr marL="0" marR="0" indent="0" algn="ctr" defTabSz="914451" rtl="0" eaLnBrk="1" fontAlgn="base" latinLnBrk="0" hangingPunct="1">
              <a:lnSpc>
                <a:spcPts val="3322"/>
              </a:lnSpc>
              <a:spcBef>
                <a:spcPts val="1000"/>
              </a:spcBef>
              <a:spcAft>
                <a:spcPct val="0"/>
              </a:spcAft>
              <a:buClrTx/>
              <a:buSzTx/>
              <a:buFont typeface="Arial" panose="020B0604020202020204" pitchFamily="34" charset="0"/>
              <a:buNone/>
              <a:tabLst/>
              <a:defRPr sz="3200" b="0" i="0" baseline="0">
                <a:solidFill>
                  <a:srgbClr val="000000"/>
                </a:solidFill>
                <a:latin typeface="Playfair Display Regular Roman" pitchFamily="2" charset="77"/>
              </a:defRPr>
            </a:lvl1pPr>
          </a:lstStyle>
          <a:p>
            <a:pPr lvl="0"/>
            <a:r>
              <a:rPr lang="es-ES_tradnl" dirty="0"/>
              <a:t>Título</a:t>
            </a:r>
            <a:endParaRPr lang="es-ES" dirty="0"/>
          </a:p>
        </p:txBody>
      </p:sp>
      <p:sp>
        <p:nvSpPr>
          <p:cNvPr id="24" name="Marcador de texto 3">
            <a:extLst>
              <a:ext uri="{FF2B5EF4-FFF2-40B4-BE49-F238E27FC236}">
                <a16:creationId xmlns:a16="http://schemas.microsoft.com/office/drawing/2014/main" id="{0D39B622-ED86-8C42-8D07-2955273DB0F1}"/>
              </a:ext>
            </a:extLst>
          </p:cNvPr>
          <p:cNvSpPr>
            <a:spLocks noGrp="1"/>
          </p:cNvSpPr>
          <p:nvPr>
            <p:ph type="body" sz="quarter" idx="41" hasCustomPrompt="1"/>
          </p:nvPr>
        </p:nvSpPr>
        <p:spPr>
          <a:xfrm>
            <a:off x="932000" y="1106463"/>
            <a:ext cx="10327999" cy="242672"/>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
        <p:nvSpPr>
          <p:cNvPr id="23" name="Marcador de número de diapositiva 2">
            <a:extLst>
              <a:ext uri="{FF2B5EF4-FFF2-40B4-BE49-F238E27FC236}">
                <a16:creationId xmlns:a16="http://schemas.microsoft.com/office/drawing/2014/main" id="{5326E724-3760-AE48-9D45-188F8EB34EE1}"/>
              </a:ext>
            </a:extLst>
          </p:cNvPr>
          <p:cNvSpPr>
            <a:spLocks noGrp="1"/>
          </p:cNvSpPr>
          <p:nvPr>
            <p:ph type="sldNum" sz="quarter" idx="10"/>
          </p:nvPr>
        </p:nvSpPr>
        <p:spPr>
          <a:xfrm>
            <a:off x="11175255" y="6294152"/>
            <a:ext cx="731600" cy="430857"/>
          </a:xfrm>
          <a:prstGeom prst="rect">
            <a:avLst/>
          </a:prstGeom>
        </p:spPr>
        <p:txBody>
          <a:bodyPr/>
          <a:lstStyle/>
          <a:p>
            <a:fld id="{075BE8CC-8D6B-A541-B42B-3C66E239E22D}" type="slidenum">
              <a:rPr lang="es-ES" smtClean="0"/>
              <a:pPr/>
              <a:t>‹#›</a:t>
            </a:fld>
            <a:endParaRPr lang="es-ES" dirty="0"/>
          </a:p>
        </p:txBody>
      </p:sp>
    </p:spTree>
    <p:extLst>
      <p:ext uri="{BB962C8B-B14F-4D97-AF65-F5344CB8AC3E}">
        <p14:creationId xmlns:p14="http://schemas.microsoft.com/office/powerpoint/2010/main" val="4066656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CD8C8A-3343-4368-97BE-D689B90D57F0}"/>
              </a:ext>
            </a:extLst>
          </p:cNvPr>
          <p:cNvSpPr>
            <a:spLocks noGrp="1"/>
          </p:cNvSpPr>
          <p:nvPr>
            <p:ph type="title"/>
          </p:nvPr>
        </p:nvSpPr>
        <p:spPr>
          <a:xfrm>
            <a:off x="838201" y="365126"/>
            <a:ext cx="9467848" cy="365124"/>
          </a:xfrm>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E0A5652-7380-4738-8301-3427EAE58ECA}"/>
              </a:ext>
            </a:extLst>
          </p:cNvPr>
          <p:cNvSpPr>
            <a:spLocks noGrp="1"/>
          </p:cNvSpPr>
          <p:nvPr>
            <p:ph type="body" orient="vert" idx="1"/>
          </p:nvPr>
        </p:nvSpPr>
        <p:spPr/>
        <p:txBody>
          <a:bodyPr vert="eaVert"/>
          <a:lstStyle>
            <a:lvl2pPr>
              <a:defRPr>
                <a:latin typeface="Raleway Light" panose="020B0403030101060003" pitchFamily="34" charset="0"/>
              </a:defRPr>
            </a:lvl2pPr>
            <a:lvl3pPr>
              <a:defRPr>
                <a:latin typeface="Raleway Light" panose="020B0403030101060003" pitchFamily="34" charset="0"/>
              </a:defRPr>
            </a:lvl3pPr>
            <a:lvl4pPr>
              <a:defRPr>
                <a:latin typeface="Raleway Light" panose="020B0403030101060003" pitchFamily="34" charset="0"/>
              </a:defRPr>
            </a:lvl4pPr>
            <a:lvl5pPr>
              <a:defRPr>
                <a:latin typeface="Raleway Light" panose="020B0403030101060003"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número de diapositiva 5">
            <a:extLst>
              <a:ext uri="{FF2B5EF4-FFF2-40B4-BE49-F238E27FC236}">
                <a16:creationId xmlns:a16="http://schemas.microsoft.com/office/drawing/2014/main" id="{C777694D-99F7-462A-B5D9-95385D5F6AC5}"/>
              </a:ext>
            </a:extLst>
          </p:cNvPr>
          <p:cNvSpPr>
            <a:spLocks noGrp="1"/>
          </p:cNvSpPr>
          <p:nvPr>
            <p:ph type="sldNum" sz="quarter" idx="12"/>
          </p:nvPr>
        </p:nvSpPr>
        <p:spPr>
          <a:xfrm>
            <a:off x="10306049" y="365126"/>
            <a:ext cx="1047749" cy="365125"/>
          </a:xfrm>
        </p:spPr>
        <p:txBody>
          <a:bodyPr/>
          <a:lstStyle/>
          <a:p>
            <a:fld id="{AD3FDDCA-DA43-42A6-94CF-3D0732B7B583}" type="slidenum">
              <a:rPr lang="es-ES" smtClean="0"/>
              <a:t>‹#›</a:t>
            </a:fld>
            <a:endParaRPr lang="es-ES"/>
          </a:p>
        </p:txBody>
      </p:sp>
    </p:spTree>
    <p:extLst>
      <p:ext uri="{BB962C8B-B14F-4D97-AF65-F5344CB8AC3E}">
        <p14:creationId xmlns:p14="http://schemas.microsoft.com/office/powerpoint/2010/main" val="565647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332356B-E7D1-450B-91D0-A49DAD20BCF6}"/>
              </a:ext>
            </a:extLst>
          </p:cNvPr>
          <p:cNvSpPr>
            <a:spLocks noGrp="1"/>
          </p:cNvSpPr>
          <p:nvPr>
            <p:ph type="title" orient="vert"/>
          </p:nvPr>
        </p:nvSpPr>
        <p:spPr>
          <a:xfrm>
            <a:off x="8724900" y="365125"/>
            <a:ext cx="2628900" cy="5811838"/>
          </a:xfrm>
        </p:spPr>
        <p:txBody>
          <a:bodyPr vert="eaVert"/>
          <a:lstStyle/>
          <a:p>
            <a:r>
              <a:rPr lang="es-ES" dirty="0"/>
              <a:t>Haga clic para modificar el estilo de título del patrón</a:t>
            </a:r>
          </a:p>
        </p:txBody>
      </p:sp>
      <p:sp>
        <p:nvSpPr>
          <p:cNvPr id="3" name="Marcador de texto vertical 2">
            <a:extLst>
              <a:ext uri="{FF2B5EF4-FFF2-40B4-BE49-F238E27FC236}">
                <a16:creationId xmlns:a16="http://schemas.microsoft.com/office/drawing/2014/main" id="{C42646C3-8283-4B9D-843A-91055C3870EC}"/>
              </a:ext>
            </a:extLst>
          </p:cNvPr>
          <p:cNvSpPr>
            <a:spLocks noGrp="1"/>
          </p:cNvSpPr>
          <p:nvPr>
            <p:ph type="body" orient="vert" idx="1"/>
          </p:nvPr>
        </p:nvSpPr>
        <p:spPr>
          <a:xfrm>
            <a:off x="838200" y="365125"/>
            <a:ext cx="7734300" cy="5811838"/>
          </a:xfrm>
        </p:spPr>
        <p:txBody>
          <a:bodyPr vert="eaVert"/>
          <a:lstStyle>
            <a:lvl2pPr>
              <a:defRPr>
                <a:latin typeface="Raleway Light" panose="020B0403030101060003" pitchFamily="34" charset="0"/>
              </a:defRPr>
            </a:lvl2pPr>
            <a:lvl3pPr>
              <a:defRPr>
                <a:latin typeface="Raleway Light" panose="020B0403030101060003" pitchFamily="34" charset="0"/>
              </a:defRPr>
            </a:lvl3pPr>
            <a:lvl4pPr>
              <a:defRPr>
                <a:latin typeface="Raleway Light" panose="020B0403030101060003" pitchFamily="34" charset="0"/>
              </a:defRPr>
            </a:lvl4pPr>
            <a:lvl5pPr>
              <a:defRPr>
                <a:latin typeface="Raleway Light" panose="020B0403030101060003"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número de diapositiva 5">
            <a:extLst>
              <a:ext uri="{FF2B5EF4-FFF2-40B4-BE49-F238E27FC236}">
                <a16:creationId xmlns:a16="http://schemas.microsoft.com/office/drawing/2014/main" id="{727FCB31-E5C5-4666-925D-EB39C53ADD79}"/>
              </a:ext>
            </a:extLst>
          </p:cNvPr>
          <p:cNvSpPr>
            <a:spLocks noGrp="1"/>
          </p:cNvSpPr>
          <p:nvPr>
            <p:ph type="sldNum" sz="quarter" idx="12"/>
          </p:nvPr>
        </p:nvSpPr>
        <p:spPr/>
        <p:txBody>
          <a:bodyPr/>
          <a:lstStyle/>
          <a:p>
            <a:fld id="{AD3FDDCA-DA43-42A6-94CF-3D0732B7B583}" type="slidenum">
              <a:rPr lang="es-ES" smtClean="0"/>
              <a:t>‹#›</a:t>
            </a:fld>
            <a:endParaRPr lang="es-ES" dirty="0"/>
          </a:p>
        </p:txBody>
      </p:sp>
    </p:spTree>
    <p:extLst>
      <p:ext uri="{BB962C8B-B14F-4D97-AF65-F5344CB8AC3E}">
        <p14:creationId xmlns:p14="http://schemas.microsoft.com/office/powerpoint/2010/main" val="941383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Listado">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AE7D3CD-2DF2-EA4F-B6E0-36E3589429CB}"/>
              </a:ext>
            </a:extLst>
          </p:cNvPr>
          <p:cNvSpPr>
            <a:spLocks noGrp="1"/>
          </p:cNvSpPr>
          <p:nvPr>
            <p:ph type="sldNum" sz="quarter" idx="10"/>
          </p:nvPr>
        </p:nvSpPr>
        <p:spPr>
          <a:xfrm>
            <a:off x="11175255" y="6294152"/>
            <a:ext cx="731600" cy="430857"/>
          </a:xfrm>
          <a:prstGeom prst="rect">
            <a:avLst/>
          </a:prstGeom>
        </p:spPr>
        <p:txBody>
          <a:bodyPr/>
          <a:lstStyle/>
          <a:p>
            <a:fld id="{075BE8CC-8D6B-A541-B42B-3C66E239E22D}" type="slidenum">
              <a:rPr lang="es-ES" smtClean="0"/>
              <a:pPr/>
              <a:t>‹#›</a:t>
            </a:fld>
            <a:endParaRPr lang="es-ES" dirty="0"/>
          </a:p>
        </p:txBody>
      </p:sp>
      <p:sp>
        <p:nvSpPr>
          <p:cNvPr id="7" name="Marcador de texto 3">
            <a:extLst>
              <a:ext uri="{FF2B5EF4-FFF2-40B4-BE49-F238E27FC236}">
                <a16:creationId xmlns:a16="http://schemas.microsoft.com/office/drawing/2014/main" id="{E3E4F037-0642-FA4C-85C9-CC9CC9432D8A}"/>
              </a:ext>
            </a:extLst>
          </p:cNvPr>
          <p:cNvSpPr>
            <a:spLocks noGrp="1"/>
          </p:cNvSpPr>
          <p:nvPr>
            <p:ph type="body" sz="quarter" idx="13" hasCustomPrompt="1"/>
          </p:nvPr>
        </p:nvSpPr>
        <p:spPr>
          <a:xfrm>
            <a:off x="932000" y="1783832"/>
            <a:ext cx="10327999" cy="3207976"/>
          </a:xfrm>
          <a:prstGeom prst="rect">
            <a:avLst/>
          </a:prstGeom>
        </p:spPr>
        <p:txBody>
          <a:bodyPr rIns="90000" numCol="3" spcCol="360000" anchor="t"/>
          <a:lstStyle>
            <a:lvl1pPr marL="171450" marR="0" indent="-171450" algn="l" defTabSz="914400" rtl="0" eaLnBrk="1" fontAlgn="base" latinLnBrk="0" hangingPunct="1">
              <a:lnSpc>
                <a:spcPct val="100000"/>
              </a:lnSpc>
              <a:spcBef>
                <a:spcPts val="1334"/>
              </a:spcBef>
              <a:spcAft>
                <a:spcPct val="0"/>
              </a:spcAft>
              <a:buClrTx/>
              <a:buSzTx/>
              <a:buFont typeface="Wingdings" pitchFamily="2" charset="2"/>
              <a:buChar char="§"/>
              <a:tabLst/>
              <a:defRPr lang="es-ES" sz="1200" b="0" i="0">
                <a:solidFill>
                  <a:srgbClr val="000000"/>
                </a:solidFill>
                <a:effectLst/>
                <a:latin typeface="Raleway" pitchFamily="2" charset="77"/>
              </a:defRPr>
            </a:lvl1pPr>
            <a:lvl2pPr>
              <a:buSzPct val="82000"/>
              <a:buFont typeface="Wingdings" pitchFamily="2" charset="2"/>
              <a:buChar char="§"/>
              <a:defRPr sz="1100">
                <a:solidFill>
                  <a:srgbClr val="000000"/>
                </a:solidFill>
                <a:latin typeface="Raleway" pitchFamily="2" charset="77"/>
              </a:defRPr>
            </a:lvl2pPr>
            <a:lvl3pPr>
              <a:buFont typeface="Wingdings" pitchFamily="2" charset="2"/>
              <a:buChar char="§"/>
              <a:defRPr sz="1000">
                <a:solidFill>
                  <a:srgbClr val="000000"/>
                </a:solidFill>
                <a:latin typeface="Raleway" pitchFamily="2" charset="77"/>
              </a:defRPr>
            </a:lvl3pPr>
            <a:lvl4pPr>
              <a:buFont typeface="Wingdings" pitchFamily="2" charset="2"/>
              <a:buChar char="§"/>
              <a:defRPr sz="800">
                <a:solidFill>
                  <a:srgbClr val="000000"/>
                </a:solidFill>
                <a:latin typeface="Raleway" pitchFamily="2" charset="77"/>
              </a:defRPr>
            </a:lvl4pPr>
          </a:lstStyle>
          <a:p>
            <a:pPr marL="171450" marR="0" lvl="0" indent="-171450" algn="l" defTabSz="914400" rtl="0" eaLnBrk="1" fontAlgn="base" latinLnBrk="0" hangingPunct="1">
              <a:lnSpc>
                <a:spcPct val="100000"/>
              </a:lnSpc>
              <a:spcBef>
                <a:spcPts val="1334"/>
              </a:spcBef>
              <a:spcAft>
                <a:spcPct val="0"/>
              </a:spcAft>
              <a:buClrTx/>
              <a:buSzTx/>
              <a:tabLst/>
              <a:defRPr/>
            </a:pPr>
            <a:r>
              <a:rPr lang="es-ES" dirty="0"/>
              <a:t>Listado 1</a:t>
            </a:r>
          </a:p>
          <a:p>
            <a:pPr marL="914451" marR="0" lvl="1" indent="-171450" algn="l" defTabSz="914400" rtl="0" eaLnBrk="1" fontAlgn="base" latinLnBrk="0" hangingPunct="1">
              <a:lnSpc>
                <a:spcPct val="100000"/>
              </a:lnSpc>
              <a:spcBef>
                <a:spcPts val="1334"/>
              </a:spcBef>
              <a:spcAft>
                <a:spcPct val="0"/>
              </a:spcAft>
              <a:buClrTx/>
              <a:buSzTx/>
              <a:tabLst/>
              <a:defRPr/>
            </a:pPr>
            <a:r>
              <a:rPr lang="es-ES" dirty="0"/>
              <a:t>Listado 2</a:t>
            </a:r>
          </a:p>
          <a:p>
            <a:pPr marL="1524085" marR="0" lvl="2" indent="-171450" algn="l" defTabSz="914400" rtl="0" eaLnBrk="1" fontAlgn="base" latinLnBrk="0" hangingPunct="1">
              <a:lnSpc>
                <a:spcPct val="100000"/>
              </a:lnSpc>
              <a:spcBef>
                <a:spcPts val="1334"/>
              </a:spcBef>
              <a:spcAft>
                <a:spcPct val="0"/>
              </a:spcAft>
              <a:buClrTx/>
              <a:buSzTx/>
              <a:tabLst/>
              <a:defRPr/>
            </a:pPr>
            <a:r>
              <a:rPr lang="es-ES" dirty="0"/>
              <a:t>Listado 3</a:t>
            </a:r>
          </a:p>
          <a:p>
            <a:pPr marL="2133719" marR="0" lvl="3" indent="-171450" algn="l" defTabSz="914400" rtl="0" eaLnBrk="1" fontAlgn="base" latinLnBrk="0" hangingPunct="1">
              <a:lnSpc>
                <a:spcPct val="100000"/>
              </a:lnSpc>
              <a:spcBef>
                <a:spcPts val="1334"/>
              </a:spcBef>
              <a:spcAft>
                <a:spcPct val="0"/>
              </a:spcAft>
              <a:buClrTx/>
              <a:buSzTx/>
              <a:tabLst/>
              <a:defRPr/>
            </a:pPr>
            <a:r>
              <a:rPr lang="es-ES" dirty="0"/>
              <a:t>Listado 4</a:t>
            </a:r>
          </a:p>
          <a:p>
            <a:pPr marL="2133719" marR="0" lvl="3" indent="-171450" algn="l" defTabSz="914400" rtl="0" eaLnBrk="1" fontAlgn="base" latinLnBrk="0" hangingPunct="1">
              <a:lnSpc>
                <a:spcPct val="100000"/>
              </a:lnSpc>
              <a:spcBef>
                <a:spcPts val="1334"/>
              </a:spcBef>
              <a:spcAft>
                <a:spcPct val="0"/>
              </a:spcAft>
              <a:buClrTx/>
              <a:buSzTx/>
              <a:tabLst/>
              <a:defRPr/>
            </a:pPr>
            <a:r>
              <a:rPr lang="es-ES" dirty="0"/>
              <a:t>Listado 4</a:t>
            </a:r>
          </a:p>
          <a:p>
            <a:pPr marL="171450" marR="0" lvl="0" indent="-171450" algn="l" defTabSz="914400" rtl="0" eaLnBrk="1" fontAlgn="base" latinLnBrk="0" hangingPunct="1">
              <a:lnSpc>
                <a:spcPct val="100000"/>
              </a:lnSpc>
              <a:spcBef>
                <a:spcPts val="1334"/>
              </a:spcBef>
              <a:spcAft>
                <a:spcPct val="0"/>
              </a:spcAft>
              <a:buClrTx/>
              <a:buSzTx/>
              <a:tabLst/>
              <a:defRPr/>
            </a:pPr>
            <a:endParaRPr lang="es-ES" dirty="0"/>
          </a:p>
          <a:p>
            <a:pPr marL="914451" marR="0" lvl="1" indent="-171450" algn="l" defTabSz="914400" rtl="0" eaLnBrk="1" fontAlgn="base" latinLnBrk="0" hangingPunct="1">
              <a:lnSpc>
                <a:spcPct val="100000"/>
              </a:lnSpc>
              <a:spcBef>
                <a:spcPts val="1334"/>
              </a:spcBef>
              <a:spcAft>
                <a:spcPct val="0"/>
              </a:spcAft>
              <a:buClrTx/>
              <a:buSzTx/>
              <a:tabLst/>
              <a:defRPr/>
            </a:pPr>
            <a:endParaRPr lang="es-ES" dirty="0"/>
          </a:p>
          <a:p>
            <a:pPr marL="0" marR="0" lvl="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a:pPr>
            <a:endParaRPr lang="es-ES" dirty="0"/>
          </a:p>
        </p:txBody>
      </p:sp>
      <p:sp>
        <p:nvSpPr>
          <p:cNvPr id="8" name="Marcador de texto 12">
            <a:extLst>
              <a:ext uri="{FF2B5EF4-FFF2-40B4-BE49-F238E27FC236}">
                <a16:creationId xmlns:a16="http://schemas.microsoft.com/office/drawing/2014/main" id="{82F9FEE9-8031-2E43-8C8F-395DAF8E6405}"/>
              </a:ext>
            </a:extLst>
          </p:cNvPr>
          <p:cNvSpPr>
            <a:spLocks noGrp="1"/>
          </p:cNvSpPr>
          <p:nvPr>
            <p:ph type="body" sz="quarter" idx="49" hasCustomPrompt="1"/>
          </p:nvPr>
        </p:nvSpPr>
        <p:spPr>
          <a:xfrm>
            <a:off x="932000" y="508661"/>
            <a:ext cx="10327999" cy="406651"/>
          </a:xfrm>
          <a:prstGeom prst="rect">
            <a:avLst/>
          </a:prstGeom>
        </p:spPr>
        <p:txBody>
          <a:bodyPr/>
          <a:lstStyle>
            <a:lvl1pPr marL="0" marR="0" indent="0" algn="ctr" defTabSz="914451" rtl="0" eaLnBrk="1" fontAlgn="base" latinLnBrk="0" hangingPunct="1">
              <a:lnSpc>
                <a:spcPts val="3322"/>
              </a:lnSpc>
              <a:spcBef>
                <a:spcPts val="1000"/>
              </a:spcBef>
              <a:spcAft>
                <a:spcPct val="0"/>
              </a:spcAft>
              <a:buClrTx/>
              <a:buSzTx/>
              <a:buFont typeface="Arial" panose="020B0604020202020204" pitchFamily="34" charset="0"/>
              <a:buNone/>
              <a:tabLst/>
              <a:defRPr sz="3200" b="0" i="0" baseline="0">
                <a:solidFill>
                  <a:srgbClr val="000000"/>
                </a:solidFill>
                <a:latin typeface="Playfair Display Regular Roman" pitchFamily="2" charset="77"/>
              </a:defRPr>
            </a:lvl1pPr>
          </a:lstStyle>
          <a:p>
            <a:pPr lvl="0"/>
            <a:r>
              <a:rPr lang="es-ES_tradnl" dirty="0"/>
              <a:t>Título</a:t>
            </a:r>
            <a:endParaRPr lang="es-ES" dirty="0"/>
          </a:p>
        </p:txBody>
      </p:sp>
      <p:sp>
        <p:nvSpPr>
          <p:cNvPr id="9" name="Marcador de texto 3">
            <a:extLst>
              <a:ext uri="{FF2B5EF4-FFF2-40B4-BE49-F238E27FC236}">
                <a16:creationId xmlns:a16="http://schemas.microsoft.com/office/drawing/2014/main" id="{11212131-4E56-EE4F-ADEC-9AB09ECF0617}"/>
              </a:ext>
            </a:extLst>
          </p:cNvPr>
          <p:cNvSpPr>
            <a:spLocks noGrp="1"/>
          </p:cNvSpPr>
          <p:nvPr>
            <p:ph type="body" sz="quarter" idx="41" hasCustomPrompt="1"/>
          </p:nvPr>
        </p:nvSpPr>
        <p:spPr>
          <a:xfrm>
            <a:off x="932000" y="1106463"/>
            <a:ext cx="10327999" cy="242672"/>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Tree>
    <p:extLst>
      <p:ext uri="{BB962C8B-B14F-4D97-AF65-F5344CB8AC3E}">
        <p14:creationId xmlns:p14="http://schemas.microsoft.com/office/powerpoint/2010/main" val="70232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xto corrido">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AE7D3CD-2DF2-EA4F-B6E0-36E3589429CB}"/>
              </a:ext>
            </a:extLst>
          </p:cNvPr>
          <p:cNvSpPr>
            <a:spLocks noGrp="1"/>
          </p:cNvSpPr>
          <p:nvPr>
            <p:ph type="sldNum" sz="quarter" idx="10"/>
          </p:nvPr>
        </p:nvSpPr>
        <p:spPr>
          <a:xfrm>
            <a:off x="11175255" y="6294152"/>
            <a:ext cx="731600" cy="430857"/>
          </a:xfrm>
          <a:prstGeom prst="rect">
            <a:avLst/>
          </a:prstGeom>
        </p:spPr>
        <p:txBody>
          <a:bodyPr/>
          <a:lstStyle/>
          <a:p>
            <a:fld id="{075BE8CC-8D6B-A541-B42B-3C66E239E22D}" type="slidenum">
              <a:rPr lang="es-ES" smtClean="0"/>
              <a:pPr/>
              <a:t>‹#›</a:t>
            </a:fld>
            <a:endParaRPr lang="es-ES" dirty="0"/>
          </a:p>
        </p:txBody>
      </p:sp>
      <p:sp>
        <p:nvSpPr>
          <p:cNvPr id="51" name="Marcador de texto 3">
            <a:extLst>
              <a:ext uri="{FF2B5EF4-FFF2-40B4-BE49-F238E27FC236}">
                <a16:creationId xmlns:a16="http://schemas.microsoft.com/office/drawing/2014/main" id="{190E035A-61DD-9F42-93DC-CD484182F017}"/>
              </a:ext>
            </a:extLst>
          </p:cNvPr>
          <p:cNvSpPr>
            <a:spLocks noGrp="1"/>
          </p:cNvSpPr>
          <p:nvPr>
            <p:ph type="body" sz="quarter" idx="13" hasCustomPrompt="1"/>
          </p:nvPr>
        </p:nvSpPr>
        <p:spPr>
          <a:xfrm>
            <a:off x="954241" y="1873046"/>
            <a:ext cx="10305758" cy="3311779"/>
          </a:xfrm>
          <a:prstGeom prst="rect">
            <a:avLst/>
          </a:prstGeom>
        </p:spPr>
        <p:txBody>
          <a:bodyPr rIns="90000" numCol="2" spcCol="360000" anchor="t"/>
          <a:lstStyle>
            <a:lvl1pPr marL="0" marR="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lang="es-ES" sz="1200" b="0" i="0">
                <a:solidFill>
                  <a:srgbClr val="000000"/>
                </a:solidFill>
                <a:effectLst/>
                <a:latin typeface="Raleway" panose="020B0503030101060003" pitchFamily="34" charset="77"/>
              </a:defRPr>
            </a:lvl1pPr>
          </a:lstStyle>
          <a:p>
            <a:pPr marL="0" marR="0" lvl="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a:pPr>
            <a:r>
              <a:rPr lang="es-ES" dirty="0"/>
              <a:t>Haga clic para agregar texto corrido</a:t>
            </a:r>
          </a:p>
        </p:txBody>
      </p:sp>
      <p:sp>
        <p:nvSpPr>
          <p:cNvPr id="7" name="Marcador de texto 12">
            <a:extLst>
              <a:ext uri="{FF2B5EF4-FFF2-40B4-BE49-F238E27FC236}">
                <a16:creationId xmlns:a16="http://schemas.microsoft.com/office/drawing/2014/main" id="{AE2BDE40-3193-CF45-BCBA-6A5C282E73C8}"/>
              </a:ext>
            </a:extLst>
          </p:cNvPr>
          <p:cNvSpPr>
            <a:spLocks noGrp="1"/>
          </p:cNvSpPr>
          <p:nvPr>
            <p:ph type="body" sz="quarter" idx="49" hasCustomPrompt="1"/>
          </p:nvPr>
        </p:nvSpPr>
        <p:spPr>
          <a:xfrm>
            <a:off x="932000" y="508661"/>
            <a:ext cx="10327999" cy="406651"/>
          </a:xfrm>
          <a:prstGeom prst="rect">
            <a:avLst/>
          </a:prstGeom>
        </p:spPr>
        <p:txBody>
          <a:bodyPr/>
          <a:lstStyle>
            <a:lvl1pPr marL="0" marR="0" indent="0" algn="ctr" defTabSz="914451" rtl="0" eaLnBrk="1" fontAlgn="base" latinLnBrk="0" hangingPunct="1">
              <a:lnSpc>
                <a:spcPts val="3322"/>
              </a:lnSpc>
              <a:spcBef>
                <a:spcPts val="1000"/>
              </a:spcBef>
              <a:spcAft>
                <a:spcPct val="0"/>
              </a:spcAft>
              <a:buClrTx/>
              <a:buSzTx/>
              <a:buFont typeface="Arial" panose="020B0604020202020204" pitchFamily="34" charset="0"/>
              <a:buNone/>
              <a:tabLst/>
              <a:defRPr sz="3200" b="0" i="0" baseline="0">
                <a:solidFill>
                  <a:srgbClr val="000000"/>
                </a:solidFill>
                <a:latin typeface="Playfair Display Regular Roman" pitchFamily="2" charset="77"/>
              </a:defRPr>
            </a:lvl1pPr>
          </a:lstStyle>
          <a:p>
            <a:pPr lvl="0"/>
            <a:r>
              <a:rPr lang="es-ES_tradnl" dirty="0"/>
              <a:t>Título</a:t>
            </a:r>
            <a:endParaRPr lang="es-ES" dirty="0"/>
          </a:p>
        </p:txBody>
      </p:sp>
      <p:sp>
        <p:nvSpPr>
          <p:cNvPr id="8" name="Marcador de texto 3">
            <a:extLst>
              <a:ext uri="{FF2B5EF4-FFF2-40B4-BE49-F238E27FC236}">
                <a16:creationId xmlns:a16="http://schemas.microsoft.com/office/drawing/2014/main" id="{EC0F7EC7-9C1F-3949-B6CB-7880CAA1B877}"/>
              </a:ext>
            </a:extLst>
          </p:cNvPr>
          <p:cNvSpPr>
            <a:spLocks noGrp="1"/>
          </p:cNvSpPr>
          <p:nvPr>
            <p:ph type="body" sz="quarter" idx="41" hasCustomPrompt="1"/>
          </p:nvPr>
        </p:nvSpPr>
        <p:spPr>
          <a:xfrm>
            <a:off x="932000" y="1106463"/>
            <a:ext cx="10327999" cy="242672"/>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Tree>
    <p:extLst>
      <p:ext uri="{BB962C8B-B14F-4D97-AF65-F5344CB8AC3E}">
        <p14:creationId xmlns:p14="http://schemas.microsoft.com/office/powerpoint/2010/main" val="2116580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ortada BDR ">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120686BA-6413-404B-8EA6-D697D7F2EF5D}"/>
              </a:ext>
            </a:extLst>
          </p:cNvPr>
          <p:cNvSpPr>
            <a:spLocks noGrp="1"/>
          </p:cNvSpPr>
          <p:nvPr>
            <p:ph type="title" hasCustomPrompt="1"/>
          </p:nvPr>
        </p:nvSpPr>
        <p:spPr>
          <a:xfrm>
            <a:off x="508227" y="556492"/>
            <a:ext cx="7090001" cy="1877687"/>
          </a:xfrm>
          <a:prstGeom prst="rect">
            <a:avLst/>
          </a:prstGeom>
        </p:spPr>
        <p:txBody>
          <a:bodyPr anchor="b"/>
          <a:lstStyle>
            <a:lvl1pPr algn="l">
              <a:lnSpc>
                <a:spcPts val="5877"/>
              </a:lnSpc>
              <a:spcBef>
                <a:spcPts val="0"/>
              </a:spcBef>
              <a:defRPr sz="6400" b="1" i="0" cap="none" baseline="0">
                <a:solidFill>
                  <a:srgbClr val="000000"/>
                </a:solidFill>
                <a:latin typeface="Playfair Display Bold Roman" pitchFamily="2" charset="77"/>
              </a:defRPr>
            </a:lvl1pPr>
          </a:lstStyle>
          <a:p>
            <a:r>
              <a:rPr lang="es-ES" dirty="0"/>
              <a:t>Título</a:t>
            </a:r>
          </a:p>
        </p:txBody>
      </p:sp>
      <p:sp>
        <p:nvSpPr>
          <p:cNvPr id="5" name="Marcador de texto 3">
            <a:extLst>
              <a:ext uri="{FF2B5EF4-FFF2-40B4-BE49-F238E27FC236}">
                <a16:creationId xmlns:a16="http://schemas.microsoft.com/office/drawing/2014/main" id="{11E14653-7D92-7846-A29A-4DB53F39C296}"/>
              </a:ext>
            </a:extLst>
          </p:cNvPr>
          <p:cNvSpPr>
            <a:spLocks noGrp="1"/>
          </p:cNvSpPr>
          <p:nvPr>
            <p:ph type="body" sz="quarter" idx="11" hasCustomPrompt="1"/>
          </p:nvPr>
        </p:nvSpPr>
        <p:spPr>
          <a:xfrm>
            <a:off x="508229" y="2609978"/>
            <a:ext cx="7090001" cy="270271"/>
          </a:xfrm>
          <a:prstGeom prst="rect">
            <a:avLst/>
          </a:prstGeom>
        </p:spPr>
        <p:txBody>
          <a:bodyPr/>
          <a:lstStyle>
            <a:lvl1pPr marL="0" indent="0" algn="l">
              <a:lnSpc>
                <a:spcPct val="100000"/>
              </a:lnSpc>
              <a:spcBef>
                <a:spcPts val="0"/>
              </a:spcBef>
              <a:buNone/>
              <a:defRPr sz="2000" b="1" i="0" kern="800" cap="none" baseline="0">
                <a:solidFill>
                  <a:srgbClr val="FF9E18"/>
                </a:solidFill>
                <a:latin typeface="Raleway" panose="020B0503030101060003" pitchFamily="34" charset="77"/>
              </a:defRPr>
            </a:lvl1pPr>
          </a:lstStyle>
          <a:p>
            <a:r>
              <a:rPr lang="es-ES" dirty="0"/>
              <a:t>Subtítulo</a:t>
            </a:r>
          </a:p>
        </p:txBody>
      </p:sp>
      <p:sp>
        <p:nvSpPr>
          <p:cNvPr id="6" name="Marcador de texto 3">
            <a:extLst>
              <a:ext uri="{FF2B5EF4-FFF2-40B4-BE49-F238E27FC236}">
                <a16:creationId xmlns:a16="http://schemas.microsoft.com/office/drawing/2014/main" id="{11E14653-7D92-7846-A29A-4DB53F39C296}"/>
              </a:ext>
            </a:extLst>
          </p:cNvPr>
          <p:cNvSpPr>
            <a:spLocks noGrp="1"/>
          </p:cNvSpPr>
          <p:nvPr>
            <p:ph type="body" sz="quarter" idx="12" hasCustomPrompt="1"/>
          </p:nvPr>
        </p:nvSpPr>
        <p:spPr>
          <a:xfrm>
            <a:off x="508228" y="3056047"/>
            <a:ext cx="7090001" cy="270271"/>
          </a:xfrm>
          <a:prstGeom prst="rect">
            <a:avLst/>
          </a:prstGeom>
        </p:spPr>
        <p:txBody>
          <a:bodyPr/>
          <a:lstStyle>
            <a:lvl1pPr marL="0" indent="0" algn="l">
              <a:lnSpc>
                <a:spcPts val="1022"/>
              </a:lnSpc>
              <a:buNone/>
              <a:defRPr sz="1022" b="0" i="0" cap="none" baseline="0">
                <a:solidFill>
                  <a:srgbClr val="000000"/>
                </a:solidFill>
                <a:latin typeface="Raleway" panose="020B0503030101060003" pitchFamily="34" charset="77"/>
              </a:defRPr>
            </a:lvl1pPr>
          </a:lstStyle>
          <a:p>
            <a:r>
              <a:rPr lang="es-ES" dirty="0"/>
              <a:t>Día de mes de año</a:t>
            </a:r>
          </a:p>
        </p:txBody>
      </p:sp>
      <p:sp>
        <p:nvSpPr>
          <p:cNvPr id="9" name="Marcador de posición de imagen 2">
            <a:extLst>
              <a:ext uri="{FF2B5EF4-FFF2-40B4-BE49-F238E27FC236}">
                <a16:creationId xmlns:a16="http://schemas.microsoft.com/office/drawing/2014/main" id="{ACD71071-4B1C-B24C-8BA5-BACD6AF95FE7}"/>
              </a:ext>
            </a:extLst>
          </p:cNvPr>
          <p:cNvSpPr>
            <a:spLocks noGrp="1"/>
          </p:cNvSpPr>
          <p:nvPr>
            <p:ph type="pic" idx="1"/>
          </p:nvPr>
        </p:nvSpPr>
        <p:spPr>
          <a:xfrm>
            <a:off x="7660905" y="556491"/>
            <a:ext cx="4531095" cy="5360215"/>
          </a:xfrm>
          <a:prstGeom prst="rect">
            <a:avLst/>
          </a:prstGeom>
        </p:spPr>
        <p:txBody>
          <a:bodyPr vert="horz" lIns="91440" tIns="45720" rIns="91440" bIns="45720" rtlCol="0" anchor="ctr" anchorCtr="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1200" b="0" i="0" kern="1200">
                <a:solidFill>
                  <a:schemeClr val="bg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s-ES" noProof="0" dirty="0"/>
              <a:t>Haga clic en el icono para agregar una imagen</a:t>
            </a:r>
          </a:p>
        </p:txBody>
      </p:sp>
    </p:spTree>
    <p:extLst>
      <p:ext uri="{BB962C8B-B14F-4D97-AF65-F5344CB8AC3E}">
        <p14:creationId xmlns:p14="http://schemas.microsoft.com/office/powerpoint/2010/main" val="383256311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a contenido x6">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AE7D3CD-2DF2-EA4F-B6E0-36E3589429CB}"/>
              </a:ext>
            </a:extLst>
          </p:cNvPr>
          <p:cNvSpPr>
            <a:spLocks noGrp="1"/>
          </p:cNvSpPr>
          <p:nvPr>
            <p:ph type="sldNum" sz="quarter" idx="10"/>
          </p:nvPr>
        </p:nvSpPr>
        <p:spPr>
          <a:xfrm>
            <a:off x="11175255" y="6294152"/>
            <a:ext cx="731600" cy="430857"/>
          </a:xfrm>
          <a:prstGeom prst="rect">
            <a:avLst/>
          </a:prstGeom>
        </p:spPr>
        <p:txBody>
          <a:bodyPr/>
          <a:lstStyle/>
          <a:p>
            <a:fld id="{075BE8CC-8D6B-A541-B42B-3C66E239E22D}" type="slidenum">
              <a:rPr lang="es-ES" smtClean="0"/>
              <a:pPr/>
              <a:t>‹#›</a:t>
            </a:fld>
            <a:endParaRPr lang="es-ES" dirty="0"/>
          </a:p>
        </p:txBody>
      </p:sp>
      <p:sp>
        <p:nvSpPr>
          <p:cNvPr id="23" name="Marcador de texto 3">
            <a:extLst>
              <a:ext uri="{FF2B5EF4-FFF2-40B4-BE49-F238E27FC236}">
                <a16:creationId xmlns:a16="http://schemas.microsoft.com/office/drawing/2014/main" id="{C06ECE3D-FD82-6F4C-8A87-C6CD0658B4DB}"/>
              </a:ext>
            </a:extLst>
          </p:cNvPr>
          <p:cNvSpPr>
            <a:spLocks noGrp="1"/>
          </p:cNvSpPr>
          <p:nvPr>
            <p:ph type="body" sz="quarter" idx="42" hasCustomPrompt="1"/>
          </p:nvPr>
        </p:nvSpPr>
        <p:spPr>
          <a:xfrm>
            <a:off x="1300528" y="2632418"/>
            <a:ext cx="2022867" cy="270271"/>
          </a:xfrm>
          <a:prstGeom prst="rect">
            <a:avLst/>
          </a:prstGeom>
        </p:spPr>
        <p:txBody>
          <a:bodyPr/>
          <a:lstStyle>
            <a:lvl1pPr marL="0" indent="0" algn="ctr">
              <a:lnSpc>
                <a:spcPts val="1278"/>
              </a:lnSpc>
              <a:buNone/>
              <a:defRPr sz="2000" b="1" i="0" cap="none" baseline="0">
                <a:solidFill>
                  <a:srgbClr val="FF9E18"/>
                </a:solidFill>
                <a:latin typeface="Raleway" panose="020B0503030101060003" pitchFamily="34" charset="77"/>
              </a:defRPr>
            </a:lvl1pPr>
          </a:lstStyle>
          <a:p>
            <a:r>
              <a:rPr lang="es-ES" dirty="0"/>
              <a:t>SUBTÍTULO</a:t>
            </a:r>
          </a:p>
        </p:txBody>
      </p:sp>
      <p:sp>
        <p:nvSpPr>
          <p:cNvPr id="24" name="Marcador de texto 3">
            <a:extLst>
              <a:ext uri="{FF2B5EF4-FFF2-40B4-BE49-F238E27FC236}">
                <a16:creationId xmlns:a16="http://schemas.microsoft.com/office/drawing/2014/main" id="{8939D2F6-09E5-9141-ADF5-7696B0C45F4E}"/>
              </a:ext>
            </a:extLst>
          </p:cNvPr>
          <p:cNvSpPr>
            <a:spLocks noGrp="1"/>
          </p:cNvSpPr>
          <p:nvPr>
            <p:ph type="body" sz="quarter" idx="12" hasCustomPrompt="1"/>
          </p:nvPr>
        </p:nvSpPr>
        <p:spPr>
          <a:xfrm>
            <a:off x="1300530" y="2902690"/>
            <a:ext cx="2022859" cy="658699"/>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describir lo fundamental de la sección</a:t>
            </a:r>
          </a:p>
        </p:txBody>
      </p:sp>
      <p:sp>
        <p:nvSpPr>
          <p:cNvPr id="25" name="Marcador de texto 3">
            <a:extLst>
              <a:ext uri="{FF2B5EF4-FFF2-40B4-BE49-F238E27FC236}">
                <a16:creationId xmlns:a16="http://schemas.microsoft.com/office/drawing/2014/main" id="{18A30BBE-3C4B-624D-A27E-80840B9347F0}"/>
              </a:ext>
            </a:extLst>
          </p:cNvPr>
          <p:cNvSpPr>
            <a:spLocks noGrp="1"/>
          </p:cNvSpPr>
          <p:nvPr>
            <p:ph type="body" sz="quarter" idx="43" hasCustomPrompt="1"/>
          </p:nvPr>
        </p:nvSpPr>
        <p:spPr>
          <a:xfrm>
            <a:off x="5128108" y="2632418"/>
            <a:ext cx="2022867" cy="270271"/>
          </a:xfrm>
          <a:prstGeom prst="rect">
            <a:avLst/>
          </a:prstGeom>
        </p:spPr>
        <p:txBody>
          <a:bodyPr/>
          <a:lstStyle>
            <a:lvl1pPr marL="0" indent="0" algn="ctr">
              <a:lnSpc>
                <a:spcPts val="1278"/>
              </a:lnSpc>
              <a:buNone/>
              <a:defRPr sz="2000" b="1" i="0" cap="none" baseline="0">
                <a:solidFill>
                  <a:srgbClr val="FF9E18"/>
                </a:solidFill>
                <a:latin typeface="Raleway" panose="020B0503030101060003" pitchFamily="34" charset="77"/>
              </a:defRPr>
            </a:lvl1pPr>
          </a:lstStyle>
          <a:p>
            <a:r>
              <a:rPr lang="es-ES" dirty="0"/>
              <a:t>SUBTÍTULO</a:t>
            </a:r>
          </a:p>
        </p:txBody>
      </p:sp>
      <p:sp>
        <p:nvSpPr>
          <p:cNvPr id="26" name="Marcador de texto 3">
            <a:extLst>
              <a:ext uri="{FF2B5EF4-FFF2-40B4-BE49-F238E27FC236}">
                <a16:creationId xmlns:a16="http://schemas.microsoft.com/office/drawing/2014/main" id="{21D7B2E9-D93F-E842-BA6F-64850554371D}"/>
              </a:ext>
            </a:extLst>
          </p:cNvPr>
          <p:cNvSpPr>
            <a:spLocks noGrp="1"/>
          </p:cNvSpPr>
          <p:nvPr>
            <p:ph type="body" sz="quarter" idx="44" hasCustomPrompt="1"/>
          </p:nvPr>
        </p:nvSpPr>
        <p:spPr>
          <a:xfrm>
            <a:off x="5128110" y="2902690"/>
            <a:ext cx="2022859" cy="658699"/>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describir lo fundamental de la sección</a:t>
            </a:r>
          </a:p>
        </p:txBody>
      </p:sp>
      <p:sp>
        <p:nvSpPr>
          <p:cNvPr id="27" name="Marcador de texto 3">
            <a:extLst>
              <a:ext uri="{FF2B5EF4-FFF2-40B4-BE49-F238E27FC236}">
                <a16:creationId xmlns:a16="http://schemas.microsoft.com/office/drawing/2014/main" id="{46B37EC6-8BAC-F942-A345-00E1A4B052E3}"/>
              </a:ext>
            </a:extLst>
          </p:cNvPr>
          <p:cNvSpPr>
            <a:spLocks noGrp="1"/>
          </p:cNvSpPr>
          <p:nvPr>
            <p:ph type="body" sz="quarter" idx="47" hasCustomPrompt="1"/>
          </p:nvPr>
        </p:nvSpPr>
        <p:spPr>
          <a:xfrm>
            <a:off x="8955750" y="2632418"/>
            <a:ext cx="2022867" cy="270271"/>
          </a:xfrm>
          <a:prstGeom prst="rect">
            <a:avLst/>
          </a:prstGeom>
        </p:spPr>
        <p:txBody>
          <a:bodyPr/>
          <a:lstStyle>
            <a:lvl1pPr marL="0" indent="0" algn="ctr">
              <a:lnSpc>
                <a:spcPts val="1278"/>
              </a:lnSpc>
              <a:buNone/>
              <a:defRPr sz="2000" b="1" i="0" cap="none" baseline="0">
                <a:solidFill>
                  <a:srgbClr val="FF9E18"/>
                </a:solidFill>
                <a:latin typeface="Raleway" panose="020B0503030101060003" pitchFamily="34" charset="77"/>
              </a:defRPr>
            </a:lvl1pPr>
          </a:lstStyle>
          <a:p>
            <a:r>
              <a:rPr lang="es-ES" dirty="0"/>
              <a:t>SUBTÍTULO</a:t>
            </a:r>
          </a:p>
        </p:txBody>
      </p:sp>
      <p:sp>
        <p:nvSpPr>
          <p:cNvPr id="28" name="Marcador de texto 3">
            <a:extLst>
              <a:ext uri="{FF2B5EF4-FFF2-40B4-BE49-F238E27FC236}">
                <a16:creationId xmlns:a16="http://schemas.microsoft.com/office/drawing/2014/main" id="{9610F671-7BE0-3C47-B300-B04135FC1C41}"/>
              </a:ext>
            </a:extLst>
          </p:cNvPr>
          <p:cNvSpPr>
            <a:spLocks noGrp="1"/>
          </p:cNvSpPr>
          <p:nvPr>
            <p:ph type="body" sz="quarter" idx="48" hasCustomPrompt="1"/>
          </p:nvPr>
        </p:nvSpPr>
        <p:spPr>
          <a:xfrm>
            <a:off x="8955752" y="2902691"/>
            <a:ext cx="2022859" cy="658698"/>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describir lo fundamental de la sección</a:t>
            </a:r>
          </a:p>
        </p:txBody>
      </p:sp>
      <p:sp>
        <p:nvSpPr>
          <p:cNvPr id="29" name="Marcador de texto 3">
            <a:extLst>
              <a:ext uri="{FF2B5EF4-FFF2-40B4-BE49-F238E27FC236}">
                <a16:creationId xmlns:a16="http://schemas.microsoft.com/office/drawing/2014/main" id="{5D0A8349-0A18-5A45-BEA7-9C1B957D7C1C}"/>
              </a:ext>
            </a:extLst>
          </p:cNvPr>
          <p:cNvSpPr>
            <a:spLocks noGrp="1"/>
          </p:cNvSpPr>
          <p:nvPr>
            <p:ph type="body" sz="quarter" idx="50" hasCustomPrompt="1"/>
          </p:nvPr>
        </p:nvSpPr>
        <p:spPr>
          <a:xfrm>
            <a:off x="1300528" y="4467499"/>
            <a:ext cx="2022867" cy="270271"/>
          </a:xfrm>
          <a:prstGeom prst="rect">
            <a:avLst/>
          </a:prstGeom>
        </p:spPr>
        <p:txBody>
          <a:bodyPr/>
          <a:lstStyle>
            <a:lvl1pPr marL="0" indent="0" algn="ctr">
              <a:lnSpc>
                <a:spcPts val="1278"/>
              </a:lnSpc>
              <a:buNone/>
              <a:defRPr sz="2000" b="1" i="0" cap="none" baseline="0">
                <a:solidFill>
                  <a:srgbClr val="FF9E18"/>
                </a:solidFill>
                <a:latin typeface="Raleway" panose="020B0503030101060003" pitchFamily="34" charset="77"/>
              </a:defRPr>
            </a:lvl1pPr>
          </a:lstStyle>
          <a:p>
            <a:r>
              <a:rPr lang="es-ES" dirty="0"/>
              <a:t>SUBTÍTULO</a:t>
            </a:r>
          </a:p>
        </p:txBody>
      </p:sp>
      <p:sp>
        <p:nvSpPr>
          <p:cNvPr id="30" name="Marcador de texto 3">
            <a:extLst>
              <a:ext uri="{FF2B5EF4-FFF2-40B4-BE49-F238E27FC236}">
                <a16:creationId xmlns:a16="http://schemas.microsoft.com/office/drawing/2014/main" id="{FCCA0BD9-3E0E-414E-82F0-62D9E3E50368}"/>
              </a:ext>
            </a:extLst>
          </p:cNvPr>
          <p:cNvSpPr>
            <a:spLocks noGrp="1"/>
          </p:cNvSpPr>
          <p:nvPr>
            <p:ph type="body" sz="quarter" idx="52" hasCustomPrompt="1"/>
          </p:nvPr>
        </p:nvSpPr>
        <p:spPr>
          <a:xfrm>
            <a:off x="5128108" y="4467499"/>
            <a:ext cx="2022867" cy="270271"/>
          </a:xfrm>
          <a:prstGeom prst="rect">
            <a:avLst/>
          </a:prstGeom>
        </p:spPr>
        <p:txBody>
          <a:bodyPr/>
          <a:lstStyle>
            <a:lvl1pPr marL="0" indent="0" algn="ctr">
              <a:lnSpc>
                <a:spcPts val="1278"/>
              </a:lnSpc>
              <a:buNone/>
              <a:defRPr sz="2000" b="1" i="0" cap="none" baseline="0">
                <a:solidFill>
                  <a:srgbClr val="FF9E18"/>
                </a:solidFill>
                <a:latin typeface="Raleway" panose="020B0503030101060003" pitchFamily="34" charset="77"/>
              </a:defRPr>
            </a:lvl1pPr>
          </a:lstStyle>
          <a:p>
            <a:r>
              <a:rPr lang="es-ES" dirty="0"/>
              <a:t>SUBTÍTULO</a:t>
            </a:r>
          </a:p>
        </p:txBody>
      </p:sp>
      <p:sp>
        <p:nvSpPr>
          <p:cNvPr id="31" name="Marcador de texto 3">
            <a:extLst>
              <a:ext uri="{FF2B5EF4-FFF2-40B4-BE49-F238E27FC236}">
                <a16:creationId xmlns:a16="http://schemas.microsoft.com/office/drawing/2014/main" id="{9F09B9B7-86A4-8342-A568-9F073901EB33}"/>
              </a:ext>
            </a:extLst>
          </p:cNvPr>
          <p:cNvSpPr>
            <a:spLocks noGrp="1"/>
          </p:cNvSpPr>
          <p:nvPr>
            <p:ph type="body" sz="quarter" idx="54" hasCustomPrompt="1"/>
          </p:nvPr>
        </p:nvSpPr>
        <p:spPr>
          <a:xfrm>
            <a:off x="8955750" y="4467499"/>
            <a:ext cx="2022867" cy="270271"/>
          </a:xfrm>
          <a:prstGeom prst="rect">
            <a:avLst/>
          </a:prstGeom>
        </p:spPr>
        <p:txBody>
          <a:bodyPr/>
          <a:lstStyle>
            <a:lvl1pPr marL="0" indent="0" algn="ctr">
              <a:lnSpc>
                <a:spcPts val="1278"/>
              </a:lnSpc>
              <a:buNone/>
              <a:defRPr sz="2000" b="1" i="0" cap="none" baseline="0">
                <a:solidFill>
                  <a:srgbClr val="FF9E18"/>
                </a:solidFill>
                <a:latin typeface="Raleway" panose="020B0503030101060003" pitchFamily="34" charset="77"/>
              </a:defRPr>
            </a:lvl1pPr>
          </a:lstStyle>
          <a:p>
            <a:r>
              <a:rPr lang="es-ES" dirty="0"/>
              <a:t>SUBTÍTULO</a:t>
            </a:r>
          </a:p>
        </p:txBody>
      </p:sp>
      <p:sp>
        <p:nvSpPr>
          <p:cNvPr id="32" name="Hexágono 31">
            <a:extLst>
              <a:ext uri="{FF2B5EF4-FFF2-40B4-BE49-F238E27FC236}">
                <a16:creationId xmlns:a16="http://schemas.microsoft.com/office/drawing/2014/main" id="{4B5CBAC5-0AB3-C041-8F44-11E1607FE2D7}"/>
              </a:ext>
            </a:extLst>
          </p:cNvPr>
          <p:cNvSpPr/>
          <p:nvPr userDrawn="1"/>
        </p:nvSpPr>
        <p:spPr>
          <a:xfrm>
            <a:off x="1944354" y="3661762"/>
            <a:ext cx="735209" cy="633801"/>
          </a:xfrm>
          <a:prstGeom prst="hexag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CuadroTexto 32">
            <a:extLst>
              <a:ext uri="{FF2B5EF4-FFF2-40B4-BE49-F238E27FC236}">
                <a16:creationId xmlns:a16="http://schemas.microsoft.com/office/drawing/2014/main" id="{0640E63E-355A-844A-8009-AF7DCAFF735C}"/>
              </a:ext>
            </a:extLst>
          </p:cNvPr>
          <p:cNvSpPr txBox="1"/>
          <p:nvPr userDrawn="1"/>
        </p:nvSpPr>
        <p:spPr>
          <a:xfrm>
            <a:off x="1996959" y="3733861"/>
            <a:ext cx="629998" cy="461665"/>
          </a:xfrm>
          <a:prstGeom prst="rect">
            <a:avLst/>
          </a:prstGeom>
          <a:noFill/>
        </p:spPr>
        <p:txBody>
          <a:bodyPr wrap="square" rtlCol="0">
            <a:spAutoFit/>
          </a:bodyPr>
          <a:lstStyle/>
          <a:p>
            <a:pPr algn="ctr"/>
            <a:r>
              <a:rPr lang="es-ES" sz="2400" dirty="0">
                <a:latin typeface="Raleway" panose="020B0503030101060003" pitchFamily="34" charset="77"/>
              </a:rPr>
              <a:t>04</a:t>
            </a:r>
          </a:p>
        </p:txBody>
      </p:sp>
      <p:sp>
        <p:nvSpPr>
          <p:cNvPr id="36" name="CuadroTexto 35">
            <a:extLst>
              <a:ext uri="{FF2B5EF4-FFF2-40B4-BE49-F238E27FC236}">
                <a16:creationId xmlns:a16="http://schemas.microsoft.com/office/drawing/2014/main" id="{FEB501DA-D8D3-FD4B-9931-D6723149C5A9}"/>
              </a:ext>
            </a:extLst>
          </p:cNvPr>
          <p:cNvSpPr txBox="1"/>
          <p:nvPr userDrawn="1"/>
        </p:nvSpPr>
        <p:spPr>
          <a:xfrm>
            <a:off x="9719822" y="2714549"/>
            <a:ext cx="538621" cy="461665"/>
          </a:xfrm>
          <a:prstGeom prst="rect">
            <a:avLst/>
          </a:prstGeom>
          <a:noFill/>
        </p:spPr>
        <p:txBody>
          <a:bodyPr wrap="square" rtlCol="0">
            <a:spAutoFit/>
          </a:bodyPr>
          <a:lstStyle/>
          <a:p>
            <a:pPr algn="ctr"/>
            <a:r>
              <a:rPr lang="es-ES" sz="2400" dirty="0">
                <a:latin typeface="Raleway" panose="020B0503030101060003" pitchFamily="34" charset="77"/>
              </a:rPr>
              <a:t>03</a:t>
            </a:r>
          </a:p>
        </p:txBody>
      </p:sp>
      <p:sp>
        <p:nvSpPr>
          <p:cNvPr id="37" name="Hexágono 36">
            <a:extLst>
              <a:ext uri="{FF2B5EF4-FFF2-40B4-BE49-F238E27FC236}">
                <a16:creationId xmlns:a16="http://schemas.microsoft.com/office/drawing/2014/main" id="{70AFBFD6-2CC9-024E-921E-F57540456CEC}"/>
              </a:ext>
            </a:extLst>
          </p:cNvPr>
          <p:cNvSpPr/>
          <p:nvPr userDrawn="1"/>
        </p:nvSpPr>
        <p:spPr>
          <a:xfrm>
            <a:off x="5745078" y="3701518"/>
            <a:ext cx="735209" cy="633801"/>
          </a:xfrm>
          <a:prstGeom prst="hexag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CuadroTexto 37">
            <a:extLst>
              <a:ext uri="{FF2B5EF4-FFF2-40B4-BE49-F238E27FC236}">
                <a16:creationId xmlns:a16="http://schemas.microsoft.com/office/drawing/2014/main" id="{4A619118-97F1-3B4A-A591-98B544F309F6}"/>
              </a:ext>
            </a:extLst>
          </p:cNvPr>
          <p:cNvSpPr txBox="1"/>
          <p:nvPr userDrawn="1"/>
        </p:nvSpPr>
        <p:spPr>
          <a:xfrm>
            <a:off x="5843371" y="3782737"/>
            <a:ext cx="538621" cy="461665"/>
          </a:xfrm>
          <a:prstGeom prst="rect">
            <a:avLst/>
          </a:prstGeom>
          <a:noFill/>
        </p:spPr>
        <p:txBody>
          <a:bodyPr wrap="square" rtlCol="0">
            <a:spAutoFit/>
          </a:bodyPr>
          <a:lstStyle/>
          <a:p>
            <a:pPr algn="ctr"/>
            <a:r>
              <a:rPr lang="es-ES" sz="2400" dirty="0">
                <a:latin typeface="Raleway" panose="020B0503030101060003" pitchFamily="34" charset="77"/>
              </a:rPr>
              <a:t>05</a:t>
            </a:r>
          </a:p>
        </p:txBody>
      </p:sp>
      <p:sp>
        <p:nvSpPr>
          <p:cNvPr id="39" name="Hexágono 38">
            <a:extLst>
              <a:ext uri="{FF2B5EF4-FFF2-40B4-BE49-F238E27FC236}">
                <a16:creationId xmlns:a16="http://schemas.microsoft.com/office/drawing/2014/main" id="{8B314369-BE5C-FD45-8318-33462EA9C772}"/>
              </a:ext>
            </a:extLst>
          </p:cNvPr>
          <p:cNvSpPr/>
          <p:nvPr userDrawn="1"/>
        </p:nvSpPr>
        <p:spPr>
          <a:xfrm>
            <a:off x="9673022" y="3701518"/>
            <a:ext cx="735209" cy="633801"/>
          </a:xfrm>
          <a:prstGeom prst="hexag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Hexágono 41">
            <a:extLst>
              <a:ext uri="{FF2B5EF4-FFF2-40B4-BE49-F238E27FC236}">
                <a16:creationId xmlns:a16="http://schemas.microsoft.com/office/drawing/2014/main" id="{C52EB0DC-6B50-164D-9FB9-D18EB7C898AC}"/>
              </a:ext>
            </a:extLst>
          </p:cNvPr>
          <p:cNvSpPr/>
          <p:nvPr userDrawn="1"/>
        </p:nvSpPr>
        <p:spPr>
          <a:xfrm>
            <a:off x="1944354" y="1811928"/>
            <a:ext cx="735209" cy="633801"/>
          </a:xfrm>
          <a:prstGeom prst="hexag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CuadroTexto 39">
            <a:extLst>
              <a:ext uri="{FF2B5EF4-FFF2-40B4-BE49-F238E27FC236}">
                <a16:creationId xmlns:a16="http://schemas.microsoft.com/office/drawing/2014/main" id="{C06C2DD1-88CD-8448-A486-3542E8E98898}"/>
              </a:ext>
            </a:extLst>
          </p:cNvPr>
          <p:cNvSpPr txBox="1"/>
          <p:nvPr userDrawn="1"/>
        </p:nvSpPr>
        <p:spPr>
          <a:xfrm>
            <a:off x="9746476" y="3793842"/>
            <a:ext cx="572395" cy="461665"/>
          </a:xfrm>
          <a:prstGeom prst="rect">
            <a:avLst/>
          </a:prstGeom>
          <a:noFill/>
        </p:spPr>
        <p:txBody>
          <a:bodyPr wrap="square" rtlCol="0">
            <a:spAutoFit/>
          </a:bodyPr>
          <a:lstStyle/>
          <a:p>
            <a:pPr algn="ctr"/>
            <a:r>
              <a:rPr lang="es-ES" sz="2400" dirty="0">
                <a:latin typeface="Raleway" panose="020B0503030101060003" pitchFamily="34" charset="77"/>
              </a:rPr>
              <a:t>06</a:t>
            </a:r>
          </a:p>
        </p:txBody>
      </p:sp>
      <p:sp>
        <p:nvSpPr>
          <p:cNvPr id="34" name="CuadroTexto 33">
            <a:extLst>
              <a:ext uri="{FF2B5EF4-FFF2-40B4-BE49-F238E27FC236}">
                <a16:creationId xmlns:a16="http://schemas.microsoft.com/office/drawing/2014/main" id="{331DFB6D-30DE-BF4B-A313-42C7E7CEE2BF}"/>
              </a:ext>
            </a:extLst>
          </p:cNvPr>
          <p:cNvSpPr txBox="1"/>
          <p:nvPr userDrawn="1"/>
        </p:nvSpPr>
        <p:spPr>
          <a:xfrm>
            <a:off x="2049565" y="1905287"/>
            <a:ext cx="507629" cy="461665"/>
          </a:xfrm>
          <a:prstGeom prst="rect">
            <a:avLst/>
          </a:prstGeom>
          <a:noFill/>
        </p:spPr>
        <p:txBody>
          <a:bodyPr wrap="square" rtlCol="0">
            <a:spAutoFit/>
          </a:bodyPr>
          <a:lstStyle/>
          <a:p>
            <a:pPr algn="ctr"/>
            <a:r>
              <a:rPr lang="es-ES" sz="2400" dirty="0">
                <a:latin typeface="Raleway" panose="020B0503030101060003" pitchFamily="34" charset="77"/>
              </a:rPr>
              <a:t>01</a:t>
            </a:r>
          </a:p>
        </p:txBody>
      </p:sp>
      <p:sp>
        <p:nvSpPr>
          <p:cNvPr id="43" name="Hexágono 42">
            <a:extLst>
              <a:ext uri="{FF2B5EF4-FFF2-40B4-BE49-F238E27FC236}">
                <a16:creationId xmlns:a16="http://schemas.microsoft.com/office/drawing/2014/main" id="{1487A7B7-1AD4-5643-8BC4-23072666AAA7}"/>
              </a:ext>
            </a:extLst>
          </p:cNvPr>
          <p:cNvSpPr/>
          <p:nvPr userDrawn="1"/>
        </p:nvSpPr>
        <p:spPr>
          <a:xfrm>
            <a:off x="5745078" y="1815834"/>
            <a:ext cx="735209" cy="633801"/>
          </a:xfrm>
          <a:prstGeom prst="hexag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CuadroTexto 43">
            <a:extLst>
              <a:ext uri="{FF2B5EF4-FFF2-40B4-BE49-F238E27FC236}">
                <a16:creationId xmlns:a16="http://schemas.microsoft.com/office/drawing/2014/main" id="{7FF1D688-24A9-0748-B1F5-7177132E17E5}"/>
              </a:ext>
            </a:extLst>
          </p:cNvPr>
          <p:cNvSpPr txBox="1"/>
          <p:nvPr userDrawn="1"/>
        </p:nvSpPr>
        <p:spPr>
          <a:xfrm>
            <a:off x="5807978" y="1897995"/>
            <a:ext cx="629998" cy="461665"/>
          </a:xfrm>
          <a:prstGeom prst="rect">
            <a:avLst/>
          </a:prstGeom>
          <a:noFill/>
        </p:spPr>
        <p:txBody>
          <a:bodyPr wrap="square" rtlCol="0">
            <a:spAutoFit/>
          </a:bodyPr>
          <a:lstStyle/>
          <a:p>
            <a:pPr algn="ctr"/>
            <a:r>
              <a:rPr lang="es-ES" sz="2400" dirty="0">
                <a:latin typeface="Raleway" panose="020B0503030101060003" pitchFamily="34" charset="77"/>
              </a:rPr>
              <a:t>02</a:t>
            </a:r>
          </a:p>
        </p:txBody>
      </p:sp>
      <p:sp>
        <p:nvSpPr>
          <p:cNvPr id="45" name="Hexágono 44">
            <a:extLst>
              <a:ext uri="{FF2B5EF4-FFF2-40B4-BE49-F238E27FC236}">
                <a16:creationId xmlns:a16="http://schemas.microsoft.com/office/drawing/2014/main" id="{41B54F96-8845-F847-99E1-BF5B4EE10D3E}"/>
              </a:ext>
            </a:extLst>
          </p:cNvPr>
          <p:cNvSpPr/>
          <p:nvPr userDrawn="1"/>
        </p:nvSpPr>
        <p:spPr>
          <a:xfrm>
            <a:off x="9531770" y="1780302"/>
            <a:ext cx="735209" cy="633801"/>
          </a:xfrm>
          <a:prstGeom prst="hexag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CuadroTexto 45">
            <a:extLst>
              <a:ext uri="{FF2B5EF4-FFF2-40B4-BE49-F238E27FC236}">
                <a16:creationId xmlns:a16="http://schemas.microsoft.com/office/drawing/2014/main" id="{3DC871C7-2313-6E41-9B5B-2D8D8A336BE0}"/>
              </a:ext>
            </a:extLst>
          </p:cNvPr>
          <p:cNvSpPr txBox="1"/>
          <p:nvPr userDrawn="1"/>
        </p:nvSpPr>
        <p:spPr>
          <a:xfrm>
            <a:off x="9594670" y="1862463"/>
            <a:ext cx="629998" cy="461665"/>
          </a:xfrm>
          <a:prstGeom prst="rect">
            <a:avLst/>
          </a:prstGeom>
          <a:noFill/>
        </p:spPr>
        <p:txBody>
          <a:bodyPr wrap="square" rtlCol="0">
            <a:spAutoFit/>
          </a:bodyPr>
          <a:lstStyle/>
          <a:p>
            <a:pPr algn="ctr"/>
            <a:r>
              <a:rPr lang="es-ES" sz="2400" dirty="0">
                <a:latin typeface="Raleway" panose="020B0503030101060003" pitchFamily="34" charset="77"/>
              </a:rPr>
              <a:t>03</a:t>
            </a:r>
          </a:p>
        </p:txBody>
      </p:sp>
      <p:sp>
        <p:nvSpPr>
          <p:cNvPr id="48" name="Marcador de texto 3">
            <a:extLst>
              <a:ext uri="{FF2B5EF4-FFF2-40B4-BE49-F238E27FC236}">
                <a16:creationId xmlns:a16="http://schemas.microsoft.com/office/drawing/2014/main" id="{39E09920-0B87-F241-94B2-6CC89A1EDA5F}"/>
              </a:ext>
            </a:extLst>
          </p:cNvPr>
          <p:cNvSpPr>
            <a:spLocks noGrp="1"/>
          </p:cNvSpPr>
          <p:nvPr>
            <p:ph type="body" sz="quarter" idx="55" hasCustomPrompt="1"/>
          </p:nvPr>
        </p:nvSpPr>
        <p:spPr>
          <a:xfrm>
            <a:off x="1311287" y="4763763"/>
            <a:ext cx="2022859" cy="658699"/>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describir lo fundamental de la sección</a:t>
            </a:r>
          </a:p>
        </p:txBody>
      </p:sp>
      <p:sp>
        <p:nvSpPr>
          <p:cNvPr id="49" name="Marcador de texto 3">
            <a:extLst>
              <a:ext uri="{FF2B5EF4-FFF2-40B4-BE49-F238E27FC236}">
                <a16:creationId xmlns:a16="http://schemas.microsoft.com/office/drawing/2014/main" id="{3F7FE89F-424D-A847-8C84-6041DCFD4480}"/>
              </a:ext>
            </a:extLst>
          </p:cNvPr>
          <p:cNvSpPr>
            <a:spLocks noGrp="1"/>
          </p:cNvSpPr>
          <p:nvPr>
            <p:ph type="body" sz="quarter" idx="56" hasCustomPrompt="1"/>
          </p:nvPr>
        </p:nvSpPr>
        <p:spPr>
          <a:xfrm>
            <a:off x="5138867" y="4763763"/>
            <a:ext cx="2022859" cy="658699"/>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describir lo fundamental de la sección</a:t>
            </a:r>
          </a:p>
        </p:txBody>
      </p:sp>
      <p:sp>
        <p:nvSpPr>
          <p:cNvPr id="50" name="Marcador de texto 3">
            <a:extLst>
              <a:ext uri="{FF2B5EF4-FFF2-40B4-BE49-F238E27FC236}">
                <a16:creationId xmlns:a16="http://schemas.microsoft.com/office/drawing/2014/main" id="{F3A35817-FB91-4643-82CF-1F6A392CBC8E}"/>
              </a:ext>
            </a:extLst>
          </p:cNvPr>
          <p:cNvSpPr>
            <a:spLocks noGrp="1"/>
          </p:cNvSpPr>
          <p:nvPr>
            <p:ph type="body" sz="quarter" idx="57" hasCustomPrompt="1"/>
          </p:nvPr>
        </p:nvSpPr>
        <p:spPr>
          <a:xfrm>
            <a:off x="8966509" y="4763764"/>
            <a:ext cx="2022859" cy="658698"/>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describir lo fundamental de la sección</a:t>
            </a:r>
          </a:p>
        </p:txBody>
      </p:sp>
      <p:sp>
        <p:nvSpPr>
          <p:cNvPr id="51" name="Marcador de texto 12">
            <a:extLst>
              <a:ext uri="{FF2B5EF4-FFF2-40B4-BE49-F238E27FC236}">
                <a16:creationId xmlns:a16="http://schemas.microsoft.com/office/drawing/2014/main" id="{93D155E8-DB4A-A54A-A34E-34882A1190CD}"/>
              </a:ext>
            </a:extLst>
          </p:cNvPr>
          <p:cNvSpPr>
            <a:spLocks noGrp="1"/>
          </p:cNvSpPr>
          <p:nvPr>
            <p:ph type="body" sz="quarter" idx="49" hasCustomPrompt="1"/>
          </p:nvPr>
        </p:nvSpPr>
        <p:spPr>
          <a:xfrm>
            <a:off x="932000" y="508661"/>
            <a:ext cx="10327999" cy="406651"/>
          </a:xfrm>
          <a:prstGeom prst="rect">
            <a:avLst/>
          </a:prstGeom>
        </p:spPr>
        <p:txBody>
          <a:bodyPr/>
          <a:lstStyle>
            <a:lvl1pPr marL="0" marR="0" indent="0" algn="ctr" defTabSz="914451" rtl="0" eaLnBrk="1" fontAlgn="base" latinLnBrk="0" hangingPunct="1">
              <a:lnSpc>
                <a:spcPts val="3322"/>
              </a:lnSpc>
              <a:spcBef>
                <a:spcPts val="1000"/>
              </a:spcBef>
              <a:spcAft>
                <a:spcPct val="0"/>
              </a:spcAft>
              <a:buClrTx/>
              <a:buSzTx/>
              <a:buFont typeface="Arial" panose="020B0604020202020204" pitchFamily="34" charset="0"/>
              <a:buNone/>
              <a:tabLst/>
              <a:defRPr sz="3200" b="0" i="0" baseline="0">
                <a:solidFill>
                  <a:srgbClr val="000000"/>
                </a:solidFill>
                <a:latin typeface="Playfair Display Regular Roman" pitchFamily="2" charset="77"/>
              </a:defRPr>
            </a:lvl1pPr>
          </a:lstStyle>
          <a:p>
            <a:pPr lvl="0"/>
            <a:r>
              <a:rPr lang="es-ES_tradnl" dirty="0"/>
              <a:t>Título</a:t>
            </a:r>
            <a:endParaRPr lang="es-ES" dirty="0"/>
          </a:p>
        </p:txBody>
      </p:sp>
      <p:sp>
        <p:nvSpPr>
          <p:cNvPr id="52" name="Marcador de texto 3">
            <a:extLst>
              <a:ext uri="{FF2B5EF4-FFF2-40B4-BE49-F238E27FC236}">
                <a16:creationId xmlns:a16="http://schemas.microsoft.com/office/drawing/2014/main" id="{96F3A8DC-841A-8747-BEEE-617665B77271}"/>
              </a:ext>
            </a:extLst>
          </p:cNvPr>
          <p:cNvSpPr>
            <a:spLocks noGrp="1"/>
          </p:cNvSpPr>
          <p:nvPr>
            <p:ph type="body" sz="quarter" idx="41" hasCustomPrompt="1"/>
          </p:nvPr>
        </p:nvSpPr>
        <p:spPr>
          <a:xfrm>
            <a:off x="932000" y="1106463"/>
            <a:ext cx="10327999" cy="242672"/>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Tree>
    <p:extLst>
      <p:ext uri="{BB962C8B-B14F-4D97-AF65-F5344CB8AC3E}">
        <p14:creationId xmlns:p14="http://schemas.microsoft.com/office/powerpoint/2010/main" val="3445811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o corrido">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AE7D3CD-2DF2-EA4F-B6E0-36E3589429CB}"/>
              </a:ext>
            </a:extLst>
          </p:cNvPr>
          <p:cNvSpPr>
            <a:spLocks noGrp="1"/>
          </p:cNvSpPr>
          <p:nvPr>
            <p:ph type="sldNum" sz="quarter" idx="10"/>
          </p:nvPr>
        </p:nvSpPr>
        <p:spPr>
          <a:xfrm>
            <a:off x="11175255" y="6294152"/>
            <a:ext cx="731600" cy="430857"/>
          </a:xfrm>
          <a:prstGeom prst="rect">
            <a:avLst/>
          </a:prstGeom>
        </p:spPr>
        <p:txBody>
          <a:bodyPr/>
          <a:lstStyle/>
          <a:p>
            <a:fld id="{075BE8CC-8D6B-A541-B42B-3C66E239E22D}" type="slidenum">
              <a:rPr lang="es-ES" smtClean="0"/>
              <a:pPr/>
              <a:t>‹#›</a:t>
            </a:fld>
            <a:endParaRPr lang="es-ES" dirty="0"/>
          </a:p>
        </p:txBody>
      </p:sp>
      <p:sp>
        <p:nvSpPr>
          <p:cNvPr id="51" name="Marcador de texto 3">
            <a:extLst>
              <a:ext uri="{FF2B5EF4-FFF2-40B4-BE49-F238E27FC236}">
                <a16:creationId xmlns:a16="http://schemas.microsoft.com/office/drawing/2014/main" id="{190E035A-61DD-9F42-93DC-CD484182F017}"/>
              </a:ext>
            </a:extLst>
          </p:cNvPr>
          <p:cNvSpPr>
            <a:spLocks noGrp="1"/>
          </p:cNvSpPr>
          <p:nvPr>
            <p:ph type="body" sz="quarter" idx="13" hasCustomPrompt="1"/>
          </p:nvPr>
        </p:nvSpPr>
        <p:spPr>
          <a:xfrm>
            <a:off x="954241" y="1873046"/>
            <a:ext cx="10305758" cy="3311779"/>
          </a:xfrm>
          <a:prstGeom prst="rect">
            <a:avLst/>
          </a:prstGeom>
        </p:spPr>
        <p:txBody>
          <a:bodyPr rIns="90000" numCol="2" spcCol="360000" anchor="t"/>
          <a:lstStyle>
            <a:lvl1pPr marL="0" marR="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lang="es-ES" sz="1200" b="0" i="0">
                <a:solidFill>
                  <a:srgbClr val="000000"/>
                </a:solidFill>
                <a:effectLst/>
                <a:latin typeface="Raleway" panose="020B0503030101060003" pitchFamily="34" charset="77"/>
              </a:defRPr>
            </a:lvl1pPr>
          </a:lstStyle>
          <a:p>
            <a:pPr marL="0" marR="0" lvl="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a:pPr>
            <a:r>
              <a:rPr lang="es-ES" dirty="0"/>
              <a:t>Haga clic para agregar texto corrido</a:t>
            </a:r>
          </a:p>
        </p:txBody>
      </p:sp>
      <p:sp>
        <p:nvSpPr>
          <p:cNvPr id="7" name="Marcador de texto 12">
            <a:extLst>
              <a:ext uri="{FF2B5EF4-FFF2-40B4-BE49-F238E27FC236}">
                <a16:creationId xmlns:a16="http://schemas.microsoft.com/office/drawing/2014/main" id="{AE2BDE40-3193-CF45-BCBA-6A5C282E73C8}"/>
              </a:ext>
            </a:extLst>
          </p:cNvPr>
          <p:cNvSpPr>
            <a:spLocks noGrp="1"/>
          </p:cNvSpPr>
          <p:nvPr>
            <p:ph type="body" sz="quarter" idx="49" hasCustomPrompt="1"/>
          </p:nvPr>
        </p:nvSpPr>
        <p:spPr>
          <a:xfrm>
            <a:off x="932000" y="508661"/>
            <a:ext cx="10327999" cy="406651"/>
          </a:xfrm>
          <a:prstGeom prst="rect">
            <a:avLst/>
          </a:prstGeom>
        </p:spPr>
        <p:txBody>
          <a:bodyPr/>
          <a:lstStyle>
            <a:lvl1pPr marL="0" marR="0" indent="0" algn="ctr" defTabSz="914451" rtl="0" eaLnBrk="1" fontAlgn="base" latinLnBrk="0" hangingPunct="1">
              <a:lnSpc>
                <a:spcPts val="3322"/>
              </a:lnSpc>
              <a:spcBef>
                <a:spcPts val="1000"/>
              </a:spcBef>
              <a:spcAft>
                <a:spcPct val="0"/>
              </a:spcAft>
              <a:buClrTx/>
              <a:buSzTx/>
              <a:buFont typeface="Arial" panose="020B0604020202020204" pitchFamily="34" charset="0"/>
              <a:buNone/>
              <a:tabLst/>
              <a:defRPr sz="3200" b="0" i="0" baseline="0">
                <a:solidFill>
                  <a:srgbClr val="000000"/>
                </a:solidFill>
                <a:latin typeface="Playfair Display Regular Roman" pitchFamily="2" charset="77"/>
              </a:defRPr>
            </a:lvl1pPr>
          </a:lstStyle>
          <a:p>
            <a:pPr lvl="0"/>
            <a:r>
              <a:rPr lang="es-ES_tradnl" dirty="0"/>
              <a:t>Título</a:t>
            </a:r>
            <a:endParaRPr lang="es-ES" dirty="0"/>
          </a:p>
        </p:txBody>
      </p:sp>
      <p:sp>
        <p:nvSpPr>
          <p:cNvPr id="8" name="Marcador de texto 3">
            <a:extLst>
              <a:ext uri="{FF2B5EF4-FFF2-40B4-BE49-F238E27FC236}">
                <a16:creationId xmlns:a16="http://schemas.microsoft.com/office/drawing/2014/main" id="{EC0F7EC7-9C1F-3949-B6CB-7880CAA1B877}"/>
              </a:ext>
            </a:extLst>
          </p:cNvPr>
          <p:cNvSpPr>
            <a:spLocks noGrp="1"/>
          </p:cNvSpPr>
          <p:nvPr>
            <p:ph type="body" sz="quarter" idx="41" hasCustomPrompt="1"/>
          </p:nvPr>
        </p:nvSpPr>
        <p:spPr>
          <a:xfrm>
            <a:off x="932000" y="1106463"/>
            <a:ext cx="10327999" cy="242672"/>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Tree>
    <p:extLst>
      <p:ext uri="{BB962C8B-B14F-4D97-AF65-F5344CB8AC3E}">
        <p14:creationId xmlns:p14="http://schemas.microsoft.com/office/powerpoint/2010/main" val="714654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ado">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AE7D3CD-2DF2-EA4F-B6E0-36E3589429CB}"/>
              </a:ext>
            </a:extLst>
          </p:cNvPr>
          <p:cNvSpPr>
            <a:spLocks noGrp="1"/>
          </p:cNvSpPr>
          <p:nvPr>
            <p:ph type="sldNum" sz="quarter" idx="10"/>
          </p:nvPr>
        </p:nvSpPr>
        <p:spPr>
          <a:xfrm>
            <a:off x="11175255" y="6294152"/>
            <a:ext cx="731600" cy="430857"/>
          </a:xfrm>
          <a:prstGeom prst="rect">
            <a:avLst/>
          </a:prstGeom>
        </p:spPr>
        <p:txBody>
          <a:bodyPr/>
          <a:lstStyle/>
          <a:p>
            <a:fld id="{075BE8CC-8D6B-A541-B42B-3C66E239E22D}" type="slidenum">
              <a:rPr lang="es-ES" smtClean="0"/>
              <a:pPr/>
              <a:t>‹#›</a:t>
            </a:fld>
            <a:endParaRPr lang="es-ES" dirty="0"/>
          </a:p>
        </p:txBody>
      </p:sp>
      <p:sp>
        <p:nvSpPr>
          <p:cNvPr id="7" name="Marcador de texto 3">
            <a:extLst>
              <a:ext uri="{FF2B5EF4-FFF2-40B4-BE49-F238E27FC236}">
                <a16:creationId xmlns:a16="http://schemas.microsoft.com/office/drawing/2014/main" id="{E3E4F037-0642-FA4C-85C9-CC9CC9432D8A}"/>
              </a:ext>
            </a:extLst>
          </p:cNvPr>
          <p:cNvSpPr>
            <a:spLocks noGrp="1"/>
          </p:cNvSpPr>
          <p:nvPr>
            <p:ph type="body" sz="quarter" idx="13" hasCustomPrompt="1"/>
          </p:nvPr>
        </p:nvSpPr>
        <p:spPr>
          <a:xfrm>
            <a:off x="932000" y="1783832"/>
            <a:ext cx="10327999" cy="3207976"/>
          </a:xfrm>
          <a:prstGeom prst="rect">
            <a:avLst/>
          </a:prstGeom>
        </p:spPr>
        <p:txBody>
          <a:bodyPr rIns="90000" numCol="3" spcCol="360000" anchor="t"/>
          <a:lstStyle>
            <a:lvl1pPr marL="171450" marR="0" indent="-171450" algn="l" defTabSz="914400" rtl="0" eaLnBrk="1" fontAlgn="base" latinLnBrk="0" hangingPunct="1">
              <a:lnSpc>
                <a:spcPct val="100000"/>
              </a:lnSpc>
              <a:spcBef>
                <a:spcPts val="1334"/>
              </a:spcBef>
              <a:spcAft>
                <a:spcPct val="0"/>
              </a:spcAft>
              <a:buClrTx/>
              <a:buSzTx/>
              <a:buFont typeface="Wingdings" pitchFamily="2" charset="2"/>
              <a:buChar char="§"/>
              <a:tabLst/>
              <a:defRPr lang="es-ES" sz="1200" b="0" i="0">
                <a:solidFill>
                  <a:srgbClr val="000000"/>
                </a:solidFill>
                <a:effectLst/>
                <a:latin typeface="Raleway" pitchFamily="2" charset="77"/>
              </a:defRPr>
            </a:lvl1pPr>
            <a:lvl2pPr>
              <a:buSzPct val="82000"/>
              <a:buFont typeface="Wingdings" pitchFamily="2" charset="2"/>
              <a:buChar char="§"/>
              <a:defRPr sz="1100">
                <a:solidFill>
                  <a:srgbClr val="000000"/>
                </a:solidFill>
                <a:latin typeface="Raleway" pitchFamily="2" charset="77"/>
              </a:defRPr>
            </a:lvl2pPr>
            <a:lvl3pPr>
              <a:buFont typeface="Wingdings" pitchFamily="2" charset="2"/>
              <a:buChar char="§"/>
              <a:defRPr sz="1000">
                <a:solidFill>
                  <a:srgbClr val="000000"/>
                </a:solidFill>
                <a:latin typeface="Raleway" pitchFamily="2" charset="77"/>
              </a:defRPr>
            </a:lvl3pPr>
            <a:lvl4pPr>
              <a:buFont typeface="Wingdings" pitchFamily="2" charset="2"/>
              <a:buChar char="§"/>
              <a:defRPr sz="800">
                <a:solidFill>
                  <a:srgbClr val="000000"/>
                </a:solidFill>
                <a:latin typeface="Raleway" pitchFamily="2" charset="77"/>
              </a:defRPr>
            </a:lvl4pPr>
          </a:lstStyle>
          <a:p>
            <a:pPr marL="171450" marR="0" lvl="0" indent="-171450" algn="l" defTabSz="914400" rtl="0" eaLnBrk="1" fontAlgn="base" latinLnBrk="0" hangingPunct="1">
              <a:lnSpc>
                <a:spcPct val="100000"/>
              </a:lnSpc>
              <a:spcBef>
                <a:spcPts val="1334"/>
              </a:spcBef>
              <a:spcAft>
                <a:spcPct val="0"/>
              </a:spcAft>
              <a:buClrTx/>
              <a:buSzTx/>
              <a:tabLst/>
              <a:defRPr/>
            </a:pPr>
            <a:r>
              <a:rPr lang="es-ES" dirty="0"/>
              <a:t>Listado 1</a:t>
            </a:r>
          </a:p>
          <a:p>
            <a:pPr marL="914451" marR="0" lvl="1" indent="-171450" algn="l" defTabSz="914400" rtl="0" eaLnBrk="1" fontAlgn="base" latinLnBrk="0" hangingPunct="1">
              <a:lnSpc>
                <a:spcPct val="100000"/>
              </a:lnSpc>
              <a:spcBef>
                <a:spcPts val="1334"/>
              </a:spcBef>
              <a:spcAft>
                <a:spcPct val="0"/>
              </a:spcAft>
              <a:buClrTx/>
              <a:buSzTx/>
              <a:tabLst/>
              <a:defRPr/>
            </a:pPr>
            <a:r>
              <a:rPr lang="es-ES" dirty="0"/>
              <a:t>Listado 2</a:t>
            </a:r>
          </a:p>
          <a:p>
            <a:pPr marL="1524085" marR="0" lvl="2" indent="-171450" algn="l" defTabSz="914400" rtl="0" eaLnBrk="1" fontAlgn="base" latinLnBrk="0" hangingPunct="1">
              <a:lnSpc>
                <a:spcPct val="100000"/>
              </a:lnSpc>
              <a:spcBef>
                <a:spcPts val="1334"/>
              </a:spcBef>
              <a:spcAft>
                <a:spcPct val="0"/>
              </a:spcAft>
              <a:buClrTx/>
              <a:buSzTx/>
              <a:tabLst/>
              <a:defRPr/>
            </a:pPr>
            <a:r>
              <a:rPr lang="es-ES" dirty="0"/>
              <a:t>Listado 3</a:t>
            </a:r>
          </a:p>
          <a:p>
            <a:pPr marL="2133719" marR="0" lvl="3" indent="-171450" algn="l" defTabSz="914400" rtl="0" eaLnBrk="1" fontAlgn="base" latinLnBrk="0" hangingPunct="1">
              <a:lnSpc>
                <a:spcPct val="100000"/>
              </a:lnSpc>
              <a:spcBef>
                <a:spcPts val="1334"/>
              </a:spcBef>
              <a:spcAft>
                <a:spcPct val="0"/>
              </a:spcAft>
              <a:buClrTx/>
              <a:buSzTx/>
              <a:tabLst/>
              <a:defRPr/>
            </a:pPr>
            <a:r>
              <a:rPr lang="es-ES" dirty="0"/>
              <a:t>Listado 4</a:t>
            </a:r>
          </a:p>
          <a:p>
            <a:pPr marL="2133719" marR="0" lvl="3" indent="-171450" algn="l" defTabSz="914400" rtl="0" eaLnBrk="1" fontAlgn="base" latinLnBrk="0" hangingPunct="1">
              <a:lnSpc>
                <a:spcPct val="100000"/>
              </a:lnSpc>
              <a:spcBef>
                <a:spcPts val="1334"/>
              </a:spcBef>
              <a:spcAft>
                <a:spcPct val="0"/>
              </a:spcAft>
              <a:buClrTx/>
              <a:buSzTx/>
              <a:tabLst/>
              <a:defRPr/>
            </a:pPr>
            <a:r>
              <a:rPr lang="es-ES" dirty="0"/>
              <a:t>Listado 4</a:t>
            </a:r>
          </a:p>
          <a:p>
            <a:pPr marL="171450" marR="0" lvl="0" indent="-171450" algn="l" defTabSz="914400" rtl="0" eaLnBrk="1" fontAlgn="base" latinLnBrk="0" hangingPunct="1">
              <a:lnSpc>
                <a:spcPct val="100000"/>
              </a:lnSpc>
              <a:spcBef>
                <a:spcPts val="1334"/>
              </a:spcBef>
              <a:spcAft>
                <a:spcPct val="0"/>
              </a:spcAft>
              <a:buClrTx/>
              <a:buSzTx/>
              <a:tabLst/>
              <a:defRPr/>
            </a:pPr>
            <a:endParaRPr lang="es-ES" dirty="0"/>
          </a:p>
          <a:p>
            <a:pPr marL="914451" marR="0" lvl="1" indent="-171450" algn="l" defTabSz="914400" rtl="0" eaLnBrk="1" fontAlgn="base" latinLnBrk="0" hangingPunct="1">
              <a:lnSpc>
                <a:spcPct val="100000"/>
              </a:lnSpc>
              <a:spcBef>
                <a:spcPts val="1334"/>
              </a:spcBef>
              <a:spcAft>
                <a:spcPct val="0"/>
              </a:spcAft>
              <a:buClrTx/>
              <a:buSzTx/>
              <a:tabLst/>
              <a:defRPr/>
            </a:pPr>
            <a:endParaRPr lang="es-ES" dirty="0"/>
          </a:p>
          <a:p>
            <a:pPr marL="0" marR="0" lvl="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a:pPr>
            <a:endParaRPr lang="es-ES" dirty="0"/>
          </a:p>
        </p:txBody>
      </p:sp>
      <p:sp>
        <p:nvSpPr>
          <p:cNvPr id="8" name="Marcador de texto 12">
            <a:extLst>
              <a:ext uri="{FF2B5EF4-FFF2-40B4-BE49-F238E27FC236}">
                <a16:creationId xmlns:a16="http://schemas.microsoft.com/office/drawing/2014/main" id="{82F9FEE9-8031-2E43-8C8F-395DAF8E6405}"/>
              </a:ext>
            </a:extLst>
          </p:cNvPr>
          <p:cNvSpPr>
            <a:spLocks noGrp="1"/>
          </p:cNvSpPr>
          <p:nvPr>
            <p:ph type="body" sz="quarter" idx="49" hasCustomPrompt="1"/>
          </p:nvPr>
        </p:nvSpPr>
        <p:spPr>
          <a:xfrm>
            <a:off x="932000" y="508661"/>
            <a:ext cx="10327999" cy="406651"/>
          </a:xfrm>
          <a:prstGeom prst="rect">
            <a:avLst/>
          </a:prstGeom>
        </p:spPr>
        <p:txBody>
          <a:bodyPr/>
          <a:lstStyle>
            <a:lvl1pPr marL="0" marR="0" indent="0" algn="ctr" defTabSz="914451" rtl="0" eaLnBrk="1" fontAlgn="base" latinLnBrk="0" hangingPunct="1">
              <a:lnSpc>
                <a:spcPts val="3322"/>
              </a:lnSpc>
              <a:spcBef>
                <a:spcPts val="1000"/>
              </a:spcBef>
              <a:spcAft>
                <a:spcPct val="0"/>
              </a:spcAft>
              <a:buClrTx/>
              <a:buSzTx/>
              <a:buFont typeface="Arial" panose="020B0604020202020204" pitchFamily="34" charset="0"/>
              <a:buNone/>
              <a:tabLst/>
              <a:defRPr sz="3200" b="0" i="0" baseline="0">
                <a:solidFill>
                  <a:srgbClr val="000000"/>
                </a:solidFill>
                <a:latin typeface="Playfair Display Regular Roman" pitchFamily="2" charset="77"/>
              </a:defRPr>
            </a:lvl1pPr>
          </a:lstStyle>
          <a:p>
            <a:pPr lvl="0"/>
            <a:r>
              <a:rPr lang="es-ES_tradnl" dirty="0"/>
              <a:t>Título</a:t>
            </a:r>
            <a:endParaRPr lang="es-ES" dirty="0"/>
          </a:p>
        </p:txBody>
      </p:sp>
      <p:sp>
        <p:nvSpPr>
          <p:cNvPr id="9" name="Marcador de texto 3">
            <a:extLst>
              <a:ext uri="{FF2B5EF4-FFF2-40B4-BE49-F238E27FC236}">
                <a16:creationId xmlns:a16="http://schemas.microsoft.com/office/drawing/2014/main" id="{11212131-4E56-EE4F-ADEC-9AB09ECF0617}"/>
              </a:ext>
            </a:extLst>
          </p:cNvPr>
          <p:cNvSpPr>
            <a:spLocks noGrp="1"/>
          </p:cNvSpPr>
          <p:nvPr>
            <p:ph type="body" sz="quarter" idx="41" hasCustomPrompt="1"/>
          </p:nvPr>
        </p:nvSpPr>
        <p:spPr>
          <a:xfrm>
            <a:off x="932000" y="1106463"/>
            <a:ext cx="10327999" cy="242672"/>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Tree>
    <p:extLst>
      <p:ext uri="{BB962C8B-B14F-4D97-AF65-F5344CB8AC3E}">
        <p14:creationId xmlns:p14="http://schemas.microsoft.com/office/powerpoint/2010/main" val="3360928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tipo">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AE7D3CD-2DF2-EA4F-B6E0-36E3589429CB}"/>
              </a:ext>
            </a:extLst>
          </p:cNvPr>
          <p:cNvSpPr>
            <a:spLocks noGrp="1"/>
          </p:cNvSpPr>
          <p:nvPr>
            <p:ph type="sldNum" sz="quarter" idx="10"/>
          </p:nvPr>
        </p:nvSpPr>
        <p:spPr>
          <a:xfrm>
            <a:off x="11175255" y="6294152"/>
            <a:ext cx="731600" cy="430857"/>
          </a:xfrm>
          <a:prstGeom prst="rect">
            <a:avLst/>
          </a:prstGeom>
        </p:spPr>
        <p:txBody>
          <a:bodyPr/>
          <a:lstStyle/>
          <a:p>
            <a:fld id="{075BE8CC-8D6B-A541-B42B-3C66E239E22D}" type="slidenum">
              <a:rPr lang="es-ES" smtClean="0"/>
              <a:pPr/>
              <a:t>‹#›</a:t>
            </a:fld>
            <a:endParaRPr lang="es-ES" dirty="0"/>
          </a:p>
        </p:txBody>
      </p:sp>
      <p:sp>
        <p:nvSpPr>
          <p:cNvPr id="8" name="Marcador de posición de imagen 2">
            <a:extLst>
              <a:ext uri="{FF2B5EF4-FFF2-40B4-BE49-F238E27FC236}">
                <a16:creationId xmlns:a16="http://schemas.microsoft.com/office/drawing/2014/main" id="{B605775F-075E-7846-8B98-1BBE0D10ECF2}"/>
              </a:ext>
            </a:extLst>
          </p:cNvPr>
          <p:cNvSpPr>
            <a:spLocks noGrp="1"/>
          </p:cNvSpPr>
          <p:nvPr>
            <p:ph type="pic" sz="quarter" idx="20" hasCustomPrompt="1"/>
          </p:nvPr>
        </p:nvSpPr>
        <p:spPr>
          <a:xfrm>
            <a:off x="1605766" y="1815732"/>
            <a:ext cx="1679608" cy="826969"/>
          </a:xfrm>
          <a:prstGeom prst="rect">
            <a:avLst/>
          </a:prstGeom>
          <a:noFill/>
        </p:spPr>
        <p:txBody>
          <a:bodyPr anchor="ctr"/>
          <a:lstStyle>
            <a:lvl1pPr marL="0" indent="0" algn="ctr">
              <a:buNone/>
              <a:defRPr sz="1200" b="0" i="0">
                <a:solidFill>
                  <a:schemeClr val="bg1">
                    <a:lumMod val="50000"/>
                  </a:schemeClr>
                </a:solidFill>
                <a:latin typeface="Raleway" panose="020B0503030101060003" pitchFamily="34" charset="77"/>
              </a:defRPr>
            </a:lvl1pPr>
          </a:lstStyle>
          <a:p>
            <a:pPr lvl="0"/>
            <a:r>
              <a:rPr lang="es-ES" noProof="0" dirty="0"/>
              <a:t>Haga clic en el icono para agregar un logotipo</a:t>
            </a:r>
          </a:p>
        </p:txBody>
      </p:sp>
      <p:sp>
        <p:nvSpPr>
          <p:cNvPr id="9" name="Marcador de texto 3">
            <a:extLst>
              <a:ext uri="{FF2B5EF4-FFF2-40B4-BE49-F238E27FC236}">
                <a16:creationId xmlns:a16="http://schemas.microsoft.com/office/drawing/2014/main" id="{93CA6CC0-0066-DD4D-B876-B1CA148CCCD6}"/>
              </a:ext>
            </a:extLst>
          </p:cNvPr>
          <p:cNvSpPr>
            <a:spLocks noGrp="1"/>
          </p:cNvSpPr>
          <p:nvPr>
            <p:ph type="body" sz="quarter" idx="42" hasCustomPrompt="1"/>
          </p:nvPr>
        </p:nvSpPr>
        <p:spPr>
          <a:xfrm>
            <a:off x="1240993" y="2819523"/>
            <a:ext cx="2409154" cy="188173"/>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
        <p:nvSpPr>
          <p:cNvPr id="10" name="Marcador de texto 3">
            <a:extLst>
              <a:ext uri="{FF2B5EF4-FFF2-40B4-BE49-F238E27FC236}">
                <a16:creationId xmlns:a16="http://schemas.microsoft.com/office/drawing/2014/main" id="{A8E8106B-9855-2549-A576-B2174155240E}"/>
              </a:ext>
            </a:extLst>
          </p:cNvPr>
          <p:cNvSpPr>
            <a:spLocks noGrp="1"/>
          </p:cNvSpPr>
          <p:nvPr>
            <p:ph type="body" sz="quarter" idx="12" hasCustomPrompt="1"/>
          </p:nvPr>
        </p:nvSpPr>
        <p:spPr>
          <a:xfrm>
            <a:off x="1240996" y="3139591"/>
            <a:ext cx="2409151" cy="339621"/>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añadir una descripción</a:t>
            </a:r>
          </a:p>
        </p:txBody>
      </p:sp>
      <p:sp>
        <p:nvSpPr>
          <p:cNvPr id="11" name="Marcador de posición de imagen 2">
            <a:extLst>
              <a:ext uri="{FF2B5EF4-FFF2-40B4-BE49-F238E27FC236}">
                <a16:creationId xmlns:a16="http://schemas.microsoft.com/office/drawing/2014/main" id="{A4FF5C13-1DAD-2846-A3A6-469DAB2EECA8}"/>
              </a:ext>
            </a:extLst>
          </p:cNvPr>
          <p:cNvSpPr>
            <a:spLocks noGrp="1"/>
          </p:cNvSpPr>
          <p:nvPr>
            <p:ph type="pic" sz="quarter" idx="62" hasCustomPrompt="1"/>
          </p:nvPr>
        </p:nvSpPr>
        <p:spPr>
          <a:xfrm>
            <a:off x="5290571" y="1815732"/>
            <a:ext cx="1679608" cy="826969"/>
          </a:xfrm>
          <a:prstGeom prst="rect">
            <a:avLst/>
          </a:prstGeom>
          <a:noFill/>
        </p:spPr>
        <p:txBody>
          <a:bodyPr anchor="ctr"/>
          <a:lstStyle>
            <a:lvl1pPr marL="0" indent="0" algn="ctr">
              <a:buNone/>
              <a:defRPr sz="1200" b="0" i="0">
                <a:solidFill>
                  <a:schemeClr val="bg1">
                    <a:lumMod val="50000"/>
                  </a:schemeClr>
                </a:solidFill>
                <a:latin typeface="Raleway" panose="020B0503030101060003" pitchFamily="34" charset="77"/>
              </a:defRPr>
            </a:lvl1pPr>
          </a:lstStyle>
          <a:p>
            <a:pPr lvl="0"/>
            <a:r>
              <a:rPr lang="es-ES" noProof="0" dirty="0"/>
              <a:t>Haga clic en el icono para agregar un logotipo</a:t>
            </a:r>
          </a:p>
        </p:txBody>
      </p:sp>
      <p:sp>
        <p:nvSpPr>
          <p:cNvPr id="12" name="Marcador de texto 3">
            <a:extLst>
              <a:ext uri="{FF2B5EF4-FFF2-40B4-BE49-F238E27FC236}">
                <a16:creationId xmlns:a16="http://schemas.microsoft.com/office/drawing/2014/main" id="{36F3A522-65B9-6B4F-A934-7C2C49363350}"/>
              </a:ext>
            </a:extLst>
          </p:cNvPr>
          <p:cNvSpPr>
            <a:spLocks noGrp="1"/>
          </p:cNvSpPr>
          <p:nvPr>
            <p:ph type="body" sz="quarter" idx="63" hasCustomPrompt="1"/>
          </p:nvPr>
        </p:nvSpPr>
        <p:spPr>
          <a:xfrm>
            <a:off x="4925800" y="2820797"/>
            <a:ext cx="2409154" cy="188173"/>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
        <p:nvSpPr>
          <p:cNvPr id="13" name="Marcador de texto 3">
            <a:extLst>
              <a:ext uri="{FF2B5EF4-FFF2-40B4-BE49-F238E27FC236}">
                <a16:creationId xmlns:a16="http://schemas.microsoft.com/office/drawing/2014/main" id="{1B8AF87A-8C91-BA4E-9382-25E8E8771DD1}"/>
              </a:ext>
            </a:extLst>
          </p:cNvPr>
          <p:cNvSpPr>
            <a:spLocks noGrp="1"/>
          </p:cNvSpPr>
          <p:nvPr>
            <p:ph type="body" sz="quarter" idx="64" hasCustomPrompt="1"/>
          </p:nvPr>
        </p:nvSpPr>
        <p:spPr>
          <a:xfrm>
            <a:off x="4925800" y="3139590"/>
            <a:ext cx="2409151" cy="339621"/>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añadir una descripción</a:t>
            </a:r>
          </a:p>
        </p:txBody>
      </p:sp>
      <p:sp>
        <p:nvSpPr>
          <p:cNvPr id="14" name="Marcador de posición de imagen 2">
            <a:extLst>
              <a:ext uri="{FF2B5EF4-FFF2-40B4-BE49-F238E27FC236}">
                <a16:creationId xmlns:a16="http://schemas.microsoft.com/office/drawing/2014/main" id="{48DA5CE6-CFE6-9142-AC23-102E2FFA6416}"/>
              </a:ext>
            </a:extLst>
          </p:cNvPr>
          <p:cNvSpPr>
            <a:spLocks noGrp="1"/>
          </p:cNvSpPr>
          <p:nvPr>
            <p:ph type="pic" sz="quarter" idx="65" hasCustomPrompt="1"/>
          </p:nvPr>
        </p:nvSpPr>
        <p:spPr>
          <a:xfrm>
            <a:off x="9127075" y="1831971"/>
            <a:ext cx="1679608" cy="853653"/>
          </a:xfrm>
          <a:prstGeom prst="rect">
            <a:avLst/>
          </a:prstGeom>
          <a:noFill/>
        </p:spPr>
        <p:txBody>
          <a:bodyPr anchor="ctr"/>
          <a:lstStyle>
            <a:lvl1pPr marL="0" indent="0" algn="ctr">
              <a:buNone/>
              <a:defRPr sz="1200" b="0" i="0">
                <a:solidFill>
                  <a:schemeClr val="bg1">
                    <a:lumMod val="50000"/>
                  </a:schemeClr>
                </a:solidFill>
                <a:latin typeface="Raleway" panose="020B0503030101060003" pitchFamily="34" charset="77"/>
              </a:defRPr>
            </a:lvl1pPr>
          </a:lstStyle>
          <a:p>
            <a:pPr lvl="0"/>
            <a:r>
              <a:rPr lang="es-ES" noProof="0" dirty="0"/>
              <a:t>Haga clic en el icono para agregar un logotipo</a:t>
            </a:r>
          </a:p>
        </p:txBody>
      </p:sp>
      <p:sp>
        <p:nvSpPr>
          <p:cNvPr id="15" name="Marcador de texto 3">
            <a:extLst>
              <a:ext uri="{FF2B5EF4-FFF2-40B4-BE49-F238E27FC236}">
                <a16:creationId xmlns:a16="http://schemas.microsoft.com/office/drawing/2014/main" id="{10CF2947-EF23-2347-953B-F2F1CBF2E4D1}"/>
              </a:ext>
            </a:extLst>
          </p:cNvPr>
          <p:cNvSpPr>
            <a:spLocks noGrp="1"/>
          </p:cNvSpPr>
          <p:nvPr>
            <p:ph type="body" sz="quarter" idx="66" hasCustomPrompt="1"/>
          </p:nvPr>
        </p:nvSpPr>
        <p:spPr>
          <a:xfrm>
            <a:off x="8758039" y="2819522"/>
            <a:ext cx="2409154" cy="188173"/>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
        <p:nvSpPr>
          <p:cNvPr id="16" name="Marcador de texto 3">
            <a:extLst>
              <a:ext uri="{FF2B5EF4-FFF2-40B4-BE49-F238E27FC236}">
                <a16:creationId xmlns:a16="http://schemas.microsoft.com/office/drawing/2014/main" id="{0C2AF800-D5C0-C642-8048-C46EDA3F83AD}"/>
              </a:ext>
            </a:extLst>
          </p:cNvPr>
          <p:cNvSpPr>
            <a:spLocks noGrp="1"/>
          </p:cNvSpPr>
          <p:nvPr>
            <p:ph type="body" sz="quarter" idx="67" hasCustomPrompt="1"/>
          </p:nvPr>
        </p:nvSpPr>
        <p:spPr>
          <a:xfrm>
            <a:off x="8758039" y="3088679"/>
            <a:ext cx="2409151" cy="389175"/>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añadir una descripción</a:t>
            </a:r>
          </a:p>
        </p:txBody>
      </p:sp>
      <p:sp>
        <p:nvSpPr>
          <p:cNvPr id="25" name="Marcador de posición de imagen 2">
            <a:extLst>
              <a:ext uri="{FF2B5EF4-FFF2-40B4-BE49-F238E27FC236}">
                <a16:creationId xmlns:a16="http://schemas.microsoft.com/office/drawing/2014/main" id="{0A1D6DE9-5CF0-6942-8DB1-DCC0870DDD47}"/>
              </a:ext>
            </a:extLst>
          </p:cNvPr>
          <p:cNvSpPr>
            <a:spLocks noGrp="1"/>
          </p:cNvSpPr>
          <p:nvPr>
            <p:ph type="pic" sz="quarter" idx="68" hasCustomPrompt="1"/>
          </p:nvPr>
        </p:nvSpPr>
        <p:spPr>
          <a:xfrm>
            <a:off x="1613828" y="3730252"/>
            <a:ext cx="1679608" cy="826969"/>
          </a:xfrm>
          <a:prstGeom prst="rect">
            <a:avLst/>
          </a:prstGeom>
          <a:noFill/>
        </p:spPr>
        <p:txBody>
          <a:bodyPr anchor="ctr"/>
          <a:lstStyle>
            <a:lvl1pPr marL="0" indent="0" algn="ctr">
              <a:buNone/>
              <a:defRPr sz="1200" b="0" i="0">
                <a:solidFill>
                  <a:schemeClr val="bg1">
                    <a:lumMod val="50000"/>
                  </a:schemeClr>
                </a:solidFill>
                <a:latin typeface="Raleway" panose="020B0503030101060003" pitchFamily="34" charset="77"/>
              </a:defRPr>
            </a:lvl1pPr>
          </a:lstStyle>
          <a:p>
            <a:pPr lvl="0"/>
            <a:r>
              <a:rPr lang="es-ES" noProof="0" dirty="0"/>
              <a:t>Haga clic en el icono para agregar un logotipo</a:t>
            </a:r>
          </a:p>
        </p:txBody>
      </p:sp>
      <p:sp>
        <p:nvSpPr>
          <p:cNvPr id="26" name="Marcador de texto 3">
            <a:extLst>
              <a:ext uri="{FF2B5EF4-FFF2-40B4-BE49-F238E27FC236}">
                <a16:creationId xmlns:a16="http://schemas.microsoft.com/office/drawing/2014/main" id="{8498A9AF-EFC6-2749-9D66-2997A3163E3C}"/>
              </a:ext>
            </a:extLst>
          </p:cNvPr>
          <p:cNvSpPr>
            <a:spLocks noGrp="1"/>
          </p:cNvSpPr>
          <p:nvPr>
            <p:ph type="body" sz="quarter" idx="69" hasCustomPrompt="1"/>
          </p:nvPr>
        </p:nvSpPr>
        <p:spPr>
          <a:xfrm>
            <a:off x="1249055" y="4734043"/>
            <a:ext cx="2409154" cy="188173"/>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
        <p:nvSpPr>
          <p:cNvPr id="27" name="Marcador de texto 3">
            <a:extLst>
              <a:ext uri="{FF2B5EF4-FFF2-40B4-BE49-F238E27FC236}">
                <a16:creationId xmlns:a16="http://schemas.microsoft.com/office/drawing/2014/main" id="{7DFAAEC3-4719-5A4B-8298-39E2338A8195}"/>
              </a:ext>
            </a:extLst>
          </p:cNvPr>
          <p:cNvSpPr>
            <a:spLocks noGrp="1"/>
          </p:cNvSpPr>
          <p:nvPr>
            <p:ph type="body" sz="quarter" idx="70" hasCustomPrompt="1"/>
          </p:nvPr>
        </p:nvSpPr>
        <p:spPr>
          <a:xfrm>
            <a:off x="1249058" y="5054111"/>
            <a:ext cx="2409151" cy="339621"/>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añadir una descripción</a:t>
            </a:r>
          </a:p>
        </p:txBody>
      </p:sp>
      <p:sp>
        <p:nvSpPr>
          <p:cNvPr id="28" name="Marcador de posición de imagen 2">
            <a:extLst>
              <a:ext uri="{FF2B5EF4-FFF2-40B4-BE49-F238E27FC236}">
                <a16:creationId xmlns:a16="http://schemas.microsoft.com/office/drawing/2014/main" id="{B8ADB3FB-8E78-524E-A75B-A631FAC46884}"/>
              </a:ext>
            </a:extLst>
          </p:cNvPr>
          <p:cNvSpPr>
            <a:spLocks noGrp="1"/>
          </p:cNvSpPr>
          <p:nvPr>
            <p:ph type="pic" sz="quarter" idx="71" hasCustomPrompt="1"/>
          </p:nvPr>
        </p:nvSpPr>
        <p:spPr>
          <a:xfrm>
            <a:off x="5298633" y="3730252"/>
            <a:ext cx="1679608" cy="826969"/>
          </a:xfrm>
          <a:prstGeom prst="rect">
            <a:avLst/>
          </a:prstGeom>
          <a:noFill/>
        </p:spPr>
        <p:txBody>
          <a:bodyPr anchor="ctr"/>
          <a:lstStyle>
            <a:lvl1pPr marL="0" indent="0" algn="ctr">
              <a:buNone/>
              <a:defRPr sz="1200" b="0" i="0">
                <a:solidFill>
                  <a:schemeClr val="bg1">
                    <a:lumMod val="50000"/>
                  </a:schemeClr>
                </a:solidFill>
                <a:latin typeface="Raleway" panose="020B0503030101060003" pitchFamily="34" charset="77"/>
              </a:defRPr>
            </a:lvl1pPr>
          </a:lstStyle>
          <a:p>
            <a:pPr lvl="0"/>
            <a:r>
              <a:rPr lang="es-ES" noProof="0" dirty="0"/>
              <a:t>Haga clic en el icono para agregar un logotipo</a:t>
            </a:r>
          </a:p>
        </p:txBody>
      </p:sp>
      <p:sp>
        <p:nvSpPr>
          <p:cNvPr id="29" name="Marcador de texto 3">
            <a:extLst>
              <a:ext uri="{FF2B5EF4-FFF2-40B4-BE49-F238E27FC236}">
                <a16:creationId xmlns:a16="http://schemas.microsoft.com/office/drawing/2014/main" id="{142E3D29-E6FD-BC4D-B178-EB76EF8B9D59}"/>
              </a:ext>
            </a:extLst>
          </p:cNvPr>
          <p:cNvSpPr>
            <a:spLocks noGrp="1"/>
          </p:cNvSpPr>
          <p:nvPr>
            <p:ph type="body" sz="quarter" idx="72" hasCustomPrompt="1"/>
          </p:nvPr>
        </p:nvSpPr>
        <p:spPr>
          <a:xfrm>
            <a:off x="4933862" y="4735317"/>
            <a:ext cx="2409154" cy="188173"/>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
        <p:nvSpPr>
          <p:cNvPr id="30" name="Marcador de texto 3">
            <a:extLst>
              <a:ext uri="{FF2B5EF4-FFF2-40B4-BE49-F238E27FC236}">
                <a16:creationId xmlns:a16="http://schemas.microsoft.com/office/drawing/2014/main" id="{334D1637-23A9-0847-AC23-10EF877FEEDD}"/>
              </a:ext>
            </a:extLst>
          </p:cNvPr>
          <p:cNvSpPr>
            <a:spLocks noGrp="1"/>
          </p:cNvSpPr>
          <p:nvPr>
            <p:ph type="body" sz="quarter" idx="73" hasCustomPrompt="1"/>
          </p:nvPr>
        </p:nvSpPr>
        <p:spPr>
          <a:xfrm>
            <a:off x="4933862" y="5054110"/>
            <a:ext cx="2409151" cy="339621"/>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añadir una descripción</a:t>
            </a:r>
          </a:p>
        </p:txBody>
      </p:sp>
      <p:sp>
        <p:nvSpPr>
          <p:cNvPr id="31" name="Marcador de posición de imagen 2">
            <a:extLst>
              <a:ext uri="{FF2B5EF4-FFF2-40B4-BE49-F238E27FC236}">
                <a16:creationId xmlns:a16="http://schemas.microsoft.com/office/drawing/2014/main" id="{A2AA5401-CA53-AC42-BD12-14C6726802C5}"/>
              </a:ext>
            </a:extLst>
          </p:cNvPr>
          <p:cNvSpPr>
            <a:spLocks noGrp="1"/>
          </p:cNvSpPr>
          <p:nvPr>
            <p:ph type="pic" sz="quarter" idx="74" hasCustomPrompt="1"/>
          </p:nvPr>
        </p:nvSpPr>
        <p:spPr>
          <a:xfrm>
            <a:off x="9135137" y="3746491"/>
            <a:ext cx="1679608" cy="853653"/>
          </a:xfrm>
          <a:prstGeom prst="rect">
            <a:avLst/>
          </a:prstGeom>
          <a:noFill/>
        </p:spPr>
        <p:txBody>
          <a:bodyPr anchor="ctr"/>
          <a:lstStyle>
            <a:lvl1pPr marL="0" indent="0" algn="ctr">
              <a:buNone/>
              <a:defRPr sz="1200" b="0" i="0">
                <a:solidFill>
                  <a:schemeClr val="bg1">
                    <a:lumMod val="50000"/>
                  </a:schemeClr>
                </a:solidFill>
                <a:latin typeface="Raleway" panose="020B0503030101060003" pitchFamily="34" charset="77"/>
              </a:defRPr>
            </a:lvl1pPr>
          </a:lstStyle>
          <a:p>
            <a:pPr lvl="0"/>
            <a:r>
              <a:rPr lang="es-ES" noProof="0" dirty="0"/>
              <a:t>Haga clic en el icono para agregar un logotipo</a:t>
            </a:r>
          </a:p>
        </p:txBody>
      </p:sp>
      <p:sp>
        <p:nvSpPr>
          <p:cNvPr id="32" name="Marcador de texto 3">
            <a:extLst>
              <a:ext uri="{FF2B5EF4-FFF2-40B4-BE49-F238E27FC236}">
                <a16:creationId xmlns:a16="http://schemas.microsoft.com/office/drawing/2014/main" id="{FCEA400F-C1E2-DE4E-A4D0-16534E187737}"/>
              </a:ext>
            </a:extLst>
          </p:cNvPr>
          <p:cNvSpPr>
            <a:spLocks noGrp="1"/>
          </p:cNvSpPr>
          <p:nvPr>
            <p:ph type="body" sz="quarter" idx="75" hasCustomPrompt="1"/>
          </p:nvPr>
        </p:nvSpPr>
        <p:spPr>
          <a:xfrm>
            <a:off x="8766101" y="4734042"/>
            <a:ext cx="2409154" cy="188173"/>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
        <p:nvSpPr>
          <p:cNvPr id="33" name="Marcador de texto 3">
            <a:extLst>
              <a:ext uri="{FF2B5EF4-FFF2-40B4-BE49-F238E27FC236}">
                <a16:creationId xmlns:a16="http://schemas.microsoft.com/office/drawing/2014/main" id="{3FA88E2B-D7B1-824D-A756-8E937001486A}"/>
              </a:ext>
            </a:extLst>
          </p:cNvPr>
          <p:cNvSpPr>
            <a:spLocks noGrp="1"/>
          </p:cNvSpPr>
          <p:nvPr>
            <p:ph type="body" sz="quarter" idx="76" hasCustomPrompt="1"/>
          </p:nvPr>
        </p:nvSpPr>
        <p:spPr>
          <a:xfrm>
            <a:off x="8766101" y="5003199"/>
            <a:ext cx="2409151" cy="389175"/>
          </a:xfrm>
          <a:prstGeom prst="rect">
            <a:avLst/>
          </a:prstGeom>
        </p:spPr>
        <p:txBody>
          <a:bodyPr/>
          <a:lstStyle>
            <a:lvl1pPr marL="0" indent="0" algn="ctr">
              <a:lnSpc>
                <a:spcPct val="100000"/>
              </a:lnSpc>
              <a:buNone/>
              <a:defRPr sz="1200" b="0" i="0" cap="none" baseline="0">
                <a:solidFill>
                  <a:srgbClr val="000000"/>
                </a:solidFill>
                <a:latin typeface="Raleway" panose="020B0503030101060003" pitchFamily="34" charset="77"/>
              </a:defRPr>
            </a:lvl1pPr>
          </a:lstStyle>
          <a:p>
            <a:r>
              <a:rPr lang="es-ES" dirty="0"/>
              <a:t>Aquí puedes añadir una descripción</a:t>
            </a:r>
          </a:p>
        </p:txBody>
      </p:sp>
      <p:sp>
        <p:nvSpPr>
          <p:cNvPr id="34" name="Marcador de texto 12">
            <a:extLst>
              <a:ext uri="{FF2B5EF4-FFF2-40B4-BE49-F238E27FC236}">
                <a16:creationId xmlns:a16="http://schemas.microsoft.com/office/drawing/2014/main" id="{2CC51297-C97A-F94F-8D09-3DF35C577D86}"/>
              </a:ext>
            </a:extLst>
          </p:cNvPr>
          <p:cNvSpPr>
            <a:spLocks noGrp="1"/>
          </p:cNvSpPr>
          <p:nvPr>
            <p:ph type="body" sz="quarter" idx="49" hasCustomPrompt="1"/>
          </p:nvPr>
        </p:nvSpPr>
        <p:spPr>
          <a:xfrm>
            <a:off x="932000" y="508661"/>
            <a:ext cx="10327999" cy="406651"/>
          </a:xfrm>
          <a:prstGeom prst="rect">
            <a:avLst/>
          </a:prstGeom>
        </p:spPr>
        <p:txBody>
          <a:bodyPr/>
          <a:lstStyle>
            <a:lvl1pPr marL="0" marR="0" indent="0" algn="ctr" defTabSz="914451" rtl="0" eaLnBrk="1" fontAlgn="base" latinLnBrk="0" hangingPunct="1">
              <a:lnSpc>
                <a:spcPts val="3322"/>
              </a:lnSpc>
              <a:spcBef>
                <a:spcPts val="1000"/>
              </a:spcBef>
              <a:spcAft>
                <a:spcPct val="0"/>
              </a:spcAft>
              <a:buClrTx/>
              <a:buSzTx/>
              <a:buFont typeface="Arial" panose="020B0604020202020204" pitchFamily="34" charset="0"/>
              <a:buNone/>
              <a:tabLst/>
              <a:defRPr sz="3200" b="0" i="0" baseline="0">
                <a:solidFill>
                  <a:srgbClr val="000000"/>
                </a:solidFill>
                <a:latin typeface="Playfair Display Regular Roman" pitchFamily="2" charset="77"/>
              </a:defRPr>
            </a:lvl1pPr>
          </a:lstStyle>
          <a:p>
            <a:pPr lvl="0"/>
            <a:r>
              <a:rPr lang="es-ES_tradnl" dirty="0"/>
              <a:t>Título</a:t>
            </a:r>
            <a:endParaRPr lang="es-ES" dirty="0"/>
          </a:p>
        </p:txBody>
      </p:sp>
      <p:sp>
        <p:nvSpPr>
          <p:cNvPr id="35" name="Marcador de texto 3">
            <a:extLst>
              <a:ext uri="{FF2B5EF4-FFF2-40B4-BE49-F238E27FC236}">
                <a16:creationId xmlns:a16="http://schemas.microsoft.com/office/drawing/2014/main" id="{EC348118-4297-9247-A1FB-B89381743B8E}"/>
              </a:ext>
            </a:extLst>
          </p:cNvPr>
          <p:cNvSpPr>
            <a:spLocks noGrp="1"/>
          </p:cNvSpPr>
          <p:nvPr>
            <p:ph type="body" sz="quarter" idx="41" hasCustomPrompt="1"/>
          </p:nvPr>
        </p:nvSpPr>
        <p:spPr>
          <a:xfrm>
            <a:off x="932000" y="1106463"/>
            <a:ext cx="10327999" cy="242672"/>
          </a:xfrm>
          <a:prstGeom prst="rect">
            <a:avLst/>
          </a:prstGeom>
        </p:spPr>
        <p:txBody>
          <a:bodyPr/>
          <a:lstStyle>
            <a:lvl1pPr marL="0" indent="0" algn="ctr">
              <a:lnSpc>
                <a:spcPts val="1278"/>
              </a:lnSpc>
              <a:buNone/>
              <a:defRPr sz="1600" b="1" i="0" cap="none" baseline="0">
                <a:solidFill>
                  <a:srgbClr val="FF9E18"/>
                </a:solidFill>
                <a:latin typeface="Raleway" panose="020B0503030101060003" pitchFamily="34" charset="77"/>
              </a:defRPr>
            </a:lvl1pPr>
          </a:lstStyle>
          <a:p>
            <a:r>
              <a:rPr lang="es-ES" dirty="0"/>
              <a:t>SUBTÍTULO</a:t>
            </a:r>
          </a:p>
        </p:txBody>
      </p:sp>
    </p:spTree>
    <p:extLst>
      <p:ext uri="{BB962C8B-B14F-4D97-AF65-F5344CB8AC3E}">
        <p14:creationId xmlns:p14="http://schemas.microsoft.com/office/powerpoint/2010/main" val="3268209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6AD28C-E670-4578-90C8-4F928080E66F}" type="datetime1">
              <a:rPr lang="en-US" smtClean="0"/>
              <a:t>2/15/2023</a:t>
            </a:fld>
            <a:endParaRPr lang="en-US" dirty="0"/>
          </a:p>
        </p:txBody>
      </p:sp>
      <p:sp>
        <p:nvSpPr>
          <p:cNvPr id="5" name="Footer Placeholder 4"/>
          <p:cNvSpPr>
            <a:spLocks noGrp="1"/>
          </p:cNvSpPr>
          <p:nvPr>
            <p:ph type="ftr" sz="quarter" idx="11"/>
          </p:nvPr>
        </p:nvSpPr>
        <p:spPr/>
        <p:txBody>
          <a:bodyPr/>
          <a:lstStyle/>
          <a:p>
            <a:r>
              <a:rPr lang="en-US"/>
              <a:t>Cno. del Pilón 86, Casa 7 Local. 50011, Zaragoza, Spain - www.bdrdiagnostics.com </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91962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o + imagen">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3E82A44-118B-FA46-AF89-604F34067CBF}"/>
              </a:ext>
            </a:extLst>
          </p:cNvPr>
          <p:cNvPicPr>
            <a:picLocks noChangeAspect="1"/>
          </p:cNvPicPr>
          <p:nvPr userDrawn="1"/>
        </p:nvPicPr>
        <p:blipFill>
          <a:blip r:embed="rId2"/>
          <a:stretch>
            <a:fillRect/>
          </a:stretch>
        </p:blipFill>
        <p:spPr>
          <a:xfrm>
            <a:off x="341430" y="380929"/>
            <a:ext cx="780510" cy="320010"/>
          </a:xfrm>
          <a:prstGeom prst="rect">
            <a:avLst/>
          </a:prstGeom>
        </p:spPr>
      </p:pic>
      <p:sp>
        <p:nvSpPr>
          <p:cNvPr id="12" name="Marcador de posición de imagen 2">
            <a:extLst>
              <a:ext uri="{FF2B5EF4-FFF2-40B4-BE49-F238E27FC236}">
                <a16:creationId xmlns:a16="http://schemas.microsoft.com/office/drawing/2014/main" id="{87FE9DAA-EC72-2F4B-9C5C-FFD566B1AFDF}"/>
              </a:ext>
            </a:extLst>
          </p:cNvPr>
          <p:cNvSpPr>
            <a:spLocks noGrp="1"/>
          </p:cNvSpPr>
          <p:nvPr>
            <p:ph type="pic" idx="42"/>
          </p:nvPr>
        </p:nvSpPr>
        <p:spPr>
          <a:xfrm>
            <a:off x="5285194" y="-1"/>
            <a:ext cx="6906806" cy="6318653"/>
          </a:xfrm>
          <a:prstGeom prst="rect">
            <a:avLst/>
          </a:prstGeom>
        </p:spPr>
        <p:txBody>
          <a:bodyPr vert="horz" lIns="91440" tIns="45720" rIns="91440" bIns="45720" rtlCol="0" anchor="ctr" anchorCtr="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1200" b="0" i="0" kern="1200">
                <a:solidFill>
                  <a:schemeClr val="bg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s-ES" noProof="0" dirty="0"/>
              <a:t>Haga clic en el icono para agregar una imagen</a:t>
            </a:r>
          </a:p>
        </p:txBody>
      </p:sp>
      <p:sp>
        <p:nvSpPr>
          <p:cNvPr id="10" name="Marcador de número de diapositiva 6">
            <a:extLst>
              <a:ext uri="{FF2B5EF4-FFF2-40B4-BE49-F238E27FC236}">
                <a16:creationId xmlns:a16="http://schemas.microsoft.com/office/drawing/2014/main" id="{00905744-C6EF-BA4B-969D-22857E101228}"/>
              </a:ext>
            </a:extLst>
          </p:cNvPr>
          <p:cNvSpPr txBox="1">
            <a:spLocks/>
          </p:cNvSpPr>
          <p:nvPr userDrawn="1"/>
        </p:nvSpPr>
        <p:spPr>
          <a:xfrm>
            <a:off x="11142093" y="6318652"/>
            <a:ext cx="731600" cy="430857"/>
          </a:xfrm>
          <a:prstGeom prst="rect">
            <a:avLst/>
          </a:prstGeom>
        </p:spPr>
        <p:txBody>
          <a:bodyPr anchor="ctr" anchorCtr="0"/>
          <a:lstStyle>
            <a:defPPr>
              <a:defRPr lang="es-ES"/>
            </a:defPPr>
            <a:lvl1pPr marL="0" algn="ctr" defTabSz="914400" rtl="0" eaLnBrk="1" latinLnBrk="0" hangingPunct="1">
              <a:defRPr sz="1200" b="1" i="0" kern="1200">
                <a:solidFill>
                  <a:srgbClr val="FF9E18"/>
                </a:solidFill>
                <a:latin typeface="Raleway" panose="020B050303010106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BE8CC-8D6B-A541-B42B-3C66E239E22D}" type="slidenum">
              <a:rPr lang="es-ES" smtClean="0"/>
              <a:pPr/>
              <a:t>‹#›</a:t>
            </a:fld>
            <a:endParaRPr lang="es-ES" dirty="0"/>
          </a:p>
        </p:txBody>
      </p:sp>
      <p:sp>
        <p:nvSpPr>
          <p:cNvPr id="19" name="Marcador de texto 12">
            <a:extLst>
              <a:ext uri="{FF2B5EF4-FFF2-40B4-BE49-F238E27FC236}">
                <a16:creationId xmlns:a16="http://schemas.microsoft.com/office/drawing/2014/main" id="{83FEDC5E-E7D9-C743-B248-4C0ED49170E7}"/>
              </a:ext>
            </a:extLst>
          </p:cNvPr>
          <p:cNvSpPr>
            <a:spLocks noGrp="1"/>
          </p:cNvSpPr>
          <p:nvPr>
            <p:ph type="body" sz="quarter" idx="40" hasCustomPrompt="1"/>
          </p:nvPr>
        </p:nvSpPr>
        <p:spPr>
          <a:xfrm>
            <a:off x="1692558" y="1663811"/>
            <a:ext cx="3353009" cy="430857"/>
          </a:xfrm>
          <a:prstGeom prst="rect">
            <a:avLst/>
          </a:prstGeom>
        </p:spPr>
        <p:txBody>
          <a:bodyPr/>
          <a:lstStyle>
            <a:lvl1pPr marL="0" marR="0" indent="0" algn="l" defTabSz="914451" rtl="0" eaLnBrk="1" fontAlgn="base" latinLnBrk="0" hangingPunct="1">
              <a:lnSpc>
                <a:spcPts val="3322"/>
              </a:lnSpc>
              <a:spcBef>
                <a:spcPts val="1000"/>
              </a:spcBef>
              <a:spcAft>
                <a:spcPct val="0"/>
              </a:spcAft>
              <a:buClrTx/>
              <a:buSzTx/>
              <a:buFont typeface="Arial" panose="020B0604020202020204" pitchFamily="34" charset="0"/>
              <a:buNone/>
              <a:tabLst/>
              <a:defRPr sz="3200" b="0" i="0" baseline="0">
                <a:solidFill>
                  <a:srgbClr val="000000"/>
                </a:solidFill>
                <a:latin typeface="Playfair Display Regular Roman" pitchFamily="2" charset="77"/>
              </a:defRPr>
            </a:lvl1pPr>
          </a:lstStyle>
          <a:p>
            <a:pPr lvl="0"/>
            <a:r>
              <a:rPr lang="es-ES_tradnl" dirty="0"/>
              <a:t>Título</a:t>
            </a:r>
          </a:p>
          <a:p>
            <a:pPr lvl="0"/>
            <a:endParaRPr lang="es-ES" dirty="0"/>
          </a:p>
        </p:txBody>
      </p:sp>
      <p:sp>
        <p:nvSpPr>
          <p:cNvPr id="20" name="Marcador de texto 3">
            <a:extLst>
              <a:ext uri="{FF2B5EF4-FFF2-40B4-BE49-F238E27FC236}">
                <a16:creationId xmlns:a16="http://schemas.microsoft.com/office/drawing/2014/main" id="{7E606664-B026-5643-BF65-621932A8C1B7}"/>
              </a:ext>
            </a:extLst>
          </p:cNvPr>
          <p:cNvSpPr>
            <a:spLocks noGrp="1"/>
          </p:cNvSpPr>
          <p:nvPr>
            <p:ph type="body" sz="quarter" idx="41" hasCustomPrompt="1"/>
          </p:nvPr>
        </p:nvSpPr>
        <p:spPr>
          <a:xfrm>
            <a:off x="1692558" y="2696337"/>
            <a:ext cx="3353009" cy="315803"/>
          </a:xfrm>
          <a:prstGeom prst="rect">
            <a:avLst/>
          </a:prstGeom>
        </p:spPr>
        <p:txBody>
          <a:bodyPr/>
          <a:lstStyle>
            <a:lvl1pPr marL="0" indent="0">
              <a:lnSpc>
                <a:spcPct val="100000"/>
              </a:lnSpc>
              <a:buNone/>
              <a:defRPr sz="1600" b="1" i="0" cap="none" baseline="0">
                <a:solidFill>
                  <a:srgbClr val="FF9E18"/>
                </a:solidFill>
                <a:latin typeface="Raleway" panose="020B0503030101060003" pitchFamily="34" charset="77"/>
              </a:defRPr>
            </a:lvl1pPr>
          </a:lstStyle>
          <a:p>
            <a:r>
              <a:rPr lang="es-ES" dirty="0"/>
              <a:t>SUBTÍTULO</a:t>
            </a:r>
          </a:p>
        </p:txBody>
      </p:sp>
      <p:sp>
        <p:nvSpPr>
          <p:cNvPr id="21" name="Text Placeholder 19">
            <a:extLst>
              <a:ext uri="{FF2B5EF4-FFF2-40B4-BE49-F238E27FC236}">
                <a16:creationId xmlns:a16="http://schemas.microsoft.com/office/drawing/2014/main" id="{2BB69475-D9A6-F648-BD18-1A906B20DAE6}"/>
              </a:ext>
            </a:extLst>
          </p:cNvPr>
          <p:cNvSpPr>
            <a:spLocks noGrp="1"/>
          </p:cNvSpPr>
          <p:nvPr>
            <p:ph type="body" sz="quarter" idx="14" hasCustomPrompt="1"/>
          </p:nvPr>
        </p:nvSpPr>
        <p:spPr>
          <a:xfrm>
            <a:off x="1692558" y="3557038"/>
            <a:ext cx="3353009" cy="2761614"/>
          </a:xfrm>
          <a:prstGeom prst="rect">
            <a:avLst/>
          </a:prstGeom>
        </p:spPr>
        <p:txBody>
          <a:bodyPr>
            <a:normAutofit/>
          </a:bodyPr>
          <a:lstStyle>
            <a:lvl1pPr>
              <a:buNone/>
              <a:defRPr sz="1200" b="0" i="0">
                <a:solidFill>
                  <a:srgbClr val="000000"/>
                </a:solidFill>
                <a:latin typeface="Raleway" panose="020B0503030101060003" pitchFamily="34" charset="77"/>
              </a:defRPr>
            </a:lvl1pPr>
          </a:lstStyle>
          <a:p>
            <a:pPr lvl="0"/>
            <a:r>
              <a:rPr lang="es-ES" dirty="0"/>
              <a:t>Haga clic para agregar texto</a:t>
            </a:r>
            <a:endParaRPr lang="en-US" dirty="0"/>
          </a:p>
        </p:txBody>
      </p:sp>
    </p:spTree>
    <p:extLst>
      <p:ext uri="{BB962C8B-B14F-4D97-AF65-F5344CB8AC3E}">
        <p14:creationId xmlns:p14="http://schemas.microsoft.com/office/powerpoint/2010/main" val="404068269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34.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4.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5.xml"/><Relationship Id="rId5" Type="http://schemas.openxmlformats.org/officeDocument/2006/relationships/image" Target="../media/image5.jpg"/><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8.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7.JP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22000"/>
            <a:lum/>
          </a:blip>
          <a:srcRect/>
          <a:stretch>
            <a:fillRect t="-39000" b="-39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C6C87FF-0F67-E84A-ADCC-79AFA5C9541D}"/>
              </a:ext>
            </a:extLst>
          </p:cNvPr>
          <p:cNvSpPr/>
          <p:nvPr userDrawn="1"/>
        </p:nvSpPr>
        <p:spPr>
          <a:xfrm>
            <a:off x="0" y="6085293"/>
            <a:ext cx="12192000" cy="77270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 name="Imagen 5">
            <a:extLst>
              <a:ext uri="{FF2B5EF4-FFF2-40B4-BE49-F238E27FC236}">
                <a16:creationId xmlns:a16="http://schemas.microsoft.com/office/drawing/2014/main" id="{A1B701AF-ACE3-B44C-ADD5-CF7E2EADB33C}"/>
              </a:ext>
            </a:extLst>
          </p:cNvPr>
          <p:cNvPicPr>
            <a:picLocks noChangeAspect="1"/>
          </p:cNvPicPr>
          <p:nvPr userDrawn="1"/>
        </p:nvPicPr>
        <p:blipFill>
          <a:blip r:embed="rId4"/>
          <a:stretch>
            <a:fillRect/>
          </a:stretch>
        </p:blipFill>
        <p:spPr>
          <a:xfrm>
            <a:off x="11158382" y="6336585"/>
            <a:ext cx="641732" cy="263111"/>
          </a:xfrm>
          <a:prstGeom prst="rect">
            <a:avLst/>
          </a:prstGeom>
        </p:spPr>
      </p:pic>
    </p:spTree>
    <p:extLst>
      <p:ext uri="{BB962C8B-B14F-4D97-AF65-F5344CB8AC3E}">
        <p14:creationId xmlns:p14="http://schemas.microsoft.com/office/powerpoint/2010/main" val="1526663086"/>
      </p:ext>
    </p:extLst>
  </p:cSld>
  <p:clrMap bg1="lt1" tx1="dk1" bg2="lt2" tx2="dk2" accent1="accent1" accent2="accent2" accent3="accent3" accent4="accent4" accent5="accent5" accent6="accent6" hlink="hlink" folHlink="folHlink"/>
  <p:sldLayoutIdLst>
    <p:sldLayoutId id="2147483759" r:id="rId1"/>
  </p:sldLayoutIdLst>
  <p:hf hdr="0" dt="0"/>
  <p:txStyles>
    <p:titleStyle>
      <a:lvl1pPr algn="l" rtl="0" fontAlgn="base">
        <a:lnSpc>
          <a:spcPct val="90000"/>
        </a:lnSpc>
        <a:spcBef>
          <a:spcPct val="0"/>
        </a:spcBef>
        <a:spcAft>
          <a:spcPct val="0"/>
        </a:spcAft>
        <a:defRPr sz="5867" kern="1200">
          <a:solidFill>
            <a:schemeClr val="tx1"/>
          </a:solidFill>
          <a:latin typeface="+mj-lt"/>
          <a:ea typeface="+mj-ea"/>
          <a:cs typeface="+mj-cs"/>
        </a:defRPr>
      </a:lvl1pPr>
      <a:lvl2pPr algn="l" rtl="0" fontAlgn="base">
        <a:lnSpc>
          <a:spcPct val="90000"/>
        </a:lnSpc>
        <a:spcBef>
          <a:spcPct val="0"/>
        </a:spcBef>
        <a:spcAft>
          <a:spcPct val="0"/>
        </a:spcAft>
        <a:defRPr sz="5867">
          <a:solidFill>
            <a:schemeClr val="tx1"/>
          </a:solidFill>
          <a:latin typeface="Calibri Light" panose="020F0302020204030204" pitchFamily="34" charset="0"/>
        </a:defRPr>
      </a:lvl2pPr>
      <a:lvl3pPr algn="l" rtl="0" fontAlgn="base">
        <a:lnSpc>
          <a:spcPct val="90000"/>
        </a:lnSpc>
        <a:spcBef>
          <a:spcPct val="0"/>
        </a:spcBef>
        <a:spcAft>
          <a:spcPct val="0"/>
        </a:spcAft>
        <a:defRPr sz="5867">
          <a:solidFill>
            <a:schemeClr val="tx1"/>
          </a:solidFill>
          <a:latin typeface="Calibri Light" panose="020F0302020204030204" pitchFamily="34" charset="0"/>
        </a:defRPr>
      </a:lvl3pPr>
      <a:lvl4pPr algn="l" rtl="0" fontAlgn="base">
        <a:lnSpc>
          <a:spcPct val="90000"/>
        </a:lnSpc>
        <a:spcBef>
          <a:spcPct val="0"/>
        </a:spcBef>
        <a:spcAft>
          <a:spcPct val="0"/>
        </a:spcAft>
        <a:defRPr sz="5867">
          <a:solidFill>
            <a:schemeClr val="tx1"/>
          </a:solidFill>
          <a:latin typeface="Calibri Light" panose="020F0302020204030204" pitchFamily="34" charset="0"/>
        </a:defRPr>
      </a:lvl4pPr>
      <a:lvl5pPr algn="l" rtl="0" fontAlgn="base">
        <a:lnSpc>
          <a:spcPct val="90000"/>
        </a:lnSpc>
        <a:spcBef>
          <a:spcPct val="0"/>
        </a:spcBef>
        <a:spcAft>
          <a:spcPct val="0"/>
        </a:spcAft>
        <a:defRPr sz="5867">
          <a:solidFill>
            <a:schemeClr val="tx1"/>
          </a:solidFill>
          <a:latin typeface="Calibri Light" panose="020F0302020204030204" pitchFamily="34" charset="0"/>
        </a:defRPr>
      </a:lvl5pPr>
      <a:lvl6pPr marL="609634"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268"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902"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536"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817" indent="-304817" algn="l" rtl="0" fontAlgn="base">
        <a:lnSpc>
          <a:spcPct val="90000"/>
        </a:lnSpc>
        <a:spcBef>
          <a:spcPts val="1334"/>
        </a:spcBef>
        <a:spcAft>
          <a:spcPct val="0"/>
        </a:spcAft>
        <a:buFont typeface="Arial" panose="020B0604020202020204" pitchFamily="34" charset="0"/>
        <a:buChar char="•"/>
        <a:defRPr sz="3733" kern="1200">
          <a:solidFill>
            <a:schemeClr val="tx1"/>
          </a:solidFill>
          <a:latin typeface="+mn-lt"/>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s-ES"/>
      </a:defPPr>
      <a:lvl1pPr marL="0" algn="l" defTabSz="1219268" rtl="0" eaLnBrk="1" latinLnBrk="0" hangingPunct="1">
        <a:defRPr sz="2400" kern="1200">
          <a:solidFill>
            <a:schemeClr val="tx1"/>
          </a:solidFill>
          <a:latin typeface="+mn-lt"/>
          <a:ea typeface="+mn-ea"/>
          <a:cs typeface="+mn-cs"/>
        </a:defRPr>
      </a:lvl1pPr>
      <a:lvl2pPr marL="609634" algn="l" defTabSz="1219268" rtl="0" eaLnBrk="1" latinLnBrk="0" hangingPunct="1">
        <a:defRPr sz="2400" kern="1200">
          <a:solidFill>
            <a:schemeClr val="tx1"/>
          </a:solidFill>
          <a:latin typeface="+mn-lt"/>
          <a:ea typeface="+mn-ea"/>
          <a:cs typeface="+mn-cs"/>
        </a:defRPr>
      </a:lvl2pPr>
      <a:lvl3pPr marL="1219268" algn="l" defTabSz="1219268" rtl="0" eaLnBrk="1" latinLnBrk="0" hangingPunct="1">
        <a:defRPr sz="2400" kern="1200">
          <a:solidFill>
            <a:schemeClr val="tx1"/>
          </a:solidFill>
          <a:latin typeface="+mn-lt"/>
          <a:ea typeface="+mn-ea"/>
          <a:cs typeface="+mn-cs"/>
        </a:defRPr>
      </a:lvl3pPr>
      <a:lvl4pPr marL="1828902" algn="l" defTabSz="1219268" rtl="0" eaLnBrk="1" latinLnBrk="0" hangingPunct="1">
        <a:defRPr sz="2400" kern="1200">
          <a:solidFill>
            <a:schemeClr val="tx1"/>
          </a:solidFill>
          <a:latin typeface="+mn-lt"/>
          <a:ea typeface="+mn-ea"/>
          <a:cs typeface="+mn-cs"/>
        </a:defRPr>
      </a:lvl4pPr>
      <a:lvl5pPr marL="2438536" algn="l" defTabSz="1219268" rtl="0" eaLnBrk="1" latinLnBrk="0" hangingPunct="1">
        <a:defRPr sz="2400" kern="1200">
          <a:solidFill>
            <a:schemeClr val="tx1"/>
          </a:solidFill>
          <a:latin typeface="+mn-lt"/>
          <a:ea typeface="+mn-ea"/>
          <a:cs typeface="+mn-cs"/>
        </a:defRPr>
      </a:lvl5pPr>
      <a:lvl6pPr marL="3048171" algn="l" defTabSz="1219268" rtl="0" eaLnBrk="1" latinLnBrk="0" hangingPunct="1">
        <a:defRPr sz="2400" kern="1200">
          <a:solidFill>
            <a:schemeClr val="tx1"/>
          </a:solidFill>
          <a:latin typeface="+mn-lt"/>
          <a:ea typeface="+mn-ea"/>
          <a:cs typeface="+mn-cs"/>
        </a:defRPr>
      </a:lvl6pPr>
      <a:lvl7pPr marL="3657805" algn="l" defTabSz="1219268" rtl="0" eaLnBrk="1" latinLnBrk="0" hangingPunct="1">
        <a:defRPr sz="2400" kern="1200">
          <a:solidFill>
            <a:schemeClr val="tx1"/>
          </a:solidFill>
          <a:latin typeface="+mn-lt"/>
          <a:ea typeface="+mn-ea"/>
          <a:cs typeface="+mn-cs"/>
        </a:defRPr>
      </a:lvl7pPr>
      <a:lvl8pPr marL="4267438" algn="l" defTabSz="1219268" rtl="0" eaLnBrk="1" latinLnBrk="0" hangingPunct="1">
        <a:defRPr sz="2400" kern="1200">
          <a:solidFill>
            <a:schemeClr val="tx1"/>
          </a:solidFill>
          <a:latin typeface="+mn-lt"/>
          <a:ea typeface="+mn-ea"/>
          <a:cs typeface="+mn-cs"/>
        </a:defRPr>
      </a:lvl8pPr>
      <a:lvl9pPr marL="4877072" algn="l" defTabSz="121926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4">
          <p15:clr>
            <a:srgbClr val="F26B43"/>
          </p15:clr>
        </p15:guide>
        <p15:guide id="2" pos="284">
          <p15:clr>
            <a:srgbClr val="F26B43"/>
          </p15:clr>
        </p15:guide>
        <p15:guide id="3" pos="5682">
          <p15:clr>
            <a:srgbClr val="F26B43"/>
          </p15:clr>
        </p15:guide>
        <p15:guide id="4" orient="horz" pos="2961">
          <p15:clr>
            <a:srgbClr val="F26B43"/>
          </p15:clr>
        </p15:guide>
        <p15:guide id="5" orient="horz" pos="557">
          <p15:clr>
            <a:srgbClr val="F26B43"/>
          </p15:clr>
        </p15:guide>
        <p15:guide id="6" orient="horz" pos="352">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22000"/>
            <a:lum/>
          </a:blip>
          <a:srcRect/>
          <a:stretch>
            <a:fillRect t="-39000" b="-39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C6C87FF-0F67-E84A-ADCC-79AFA5C9541D}"/>
              </a:ext>
            </a:extLst>
          </p:cNvPr>
          <p:cNvSpPr/>
          <p:nvPr userDrawn="1"/>
        </p:nvSpPr>
        <p:spPr>
          <a:xfrm>
            <a:off x="0" y="6085293"/>
            <a:ext cx="12192000" cy="77270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 name="Imagen 5">
            <a:extLst>
              <a:ext uri="{FF2B5EF4-FFF2-40B4-BE49-F238E27FC236}">
                <a16:creationId xmlns:a16="http://schemas.microsoft.com/office/drawing/2014/main" id="{A1B701AF-ACE3-B44C-ADD5-CF7E2EADB33C}"/>
              </a:ext>
            </a:extLst>
          </p:cNvPr>
          <p:cNvPicPr>
            <a:picLocks noChangeAspect="1"/>
          </p:cNvPicPr>
          <p:nvPr userDrawn="1"/>
        </p:nvPicPr>
        <p:blipFill>
          <a:blip r:embed="rId4"/>
          <a:stretch>
            <a:fillRect/>
          </a:stretch>
        </p:blipFill>
        <p:spPr>
          <a:xfrm>
            <a:off x="11158382" y="6336585"/>
            <a:ext cx="641732" cy="263111"/>
          </a:xfrm>
          <a:prstGeom prst="rect">
            <a:avLst/>
          </a:prstGeom>
        </p:spPr>
      </p:pic>
    </p:spTree>
    <p:extLst>
      <p:ext uri="{BB962C8B-B14F-4D97-AF65-F5344CB8AC3E}">
        <p14:creationId xmlns:p14="http://schemas.microsoft.com/office/powerpoint/2010/main" val="852107285"/>
      </p:ext>
    </p:extLst>
  </p:cSld>
  <p:clrMap bg1="lt1" tx1="dk1" bg2="lt2" tx2="dk2" accent1="accent1" accent2="accent2" accent3="accent3" accent4="accent4" accent5="accent5" accent6="accent6" hlink="hlink" folHlink="folHlink"/>
  <p:sldLayoutIdLst>
    <p:sldLayoutId id="2147483811" r:id="rId1"/>
  </p:sldLayoutIdLst>
  <p:hf hdr="0" dt="0"/>
  <p:txStyles>
    <p:titleStyle>
      <a:lvl1pPr algn="l" rtl="0" fontAlgn="base">
        <a:lnSpc>
          <a:spcPct val="90000"/>
        </a:lnSpc>
        <a:spcBef>
          <a:spcPct val="0"/>
        </a:spcBef>
        <a:spcAft>
          <a:spcPct val="0"/>
        </a:spcAft>
        <a:defRPr sz="5867" kern="1200">
          <a:solidFill>
            <a:schemeClr val="tx1"/>
          </a:solidFill>
          <a:latin typeface="+mj-lt"/>
          <a:ea typeface="+mj-ea"/>
          <a:cs typeface="+mj-cs"/>
        </a:defRPr>
      </a:lvl1pPr>
      <a:lvl2pPr algn="l" rtl="0" fontAlgn="base">
        <a:lnSpc>
          <a:spcPct val="90000"/>
        </a:lnSpc>
        <a:spcBef>
          <a:spcPct val="0"/>
        </a:spcBef>
        <a:spcAft>
          <a:spcPct val="0"/>
        </a:spcAft>
        <a:defRPr sz="5867">
          <a:solidFill>
            <a:schemeClr val="tx1"/>
          </a:solidFill>
          <a:latin typeface="Calibri Light" panose="020F0302020204030204" pitchFamily="34" charset="0"/>
        </a:defRPr>
      </a:lvl2pPr>
      <a:lvl3pPr algn="l" rtl="0" fontAlgn="base">
        <a:lnSpc>
          <a:spcPct val="90000"/>
        </a:lnSpc>
        <a:spcBef>
          <a:spcPct val="0"/>
        </a:spcBef>
        <a:spcAft>
          <a:spcPct val="0"/>
        </a:spcAft>
        <a:defRPr sz="5867">
          <a:solidFill>
            <a:schemeClr val="tx1"/>
          </a:solidFill>
          <a:latin typeface="Calibri Light" panose="020F0302020204030204" pitchFamily="34" charset="0"/>
        </a:defRPr>
      </a:lvl3pPr>
      <a:lvl4pPr algn="l" rtl="0" fontAlgn="base">
        <a:lnSpc>
          <a:spcPct val="90000"/>
        </a:lnSpc>
        <a:spcBef>
          <a:spcPct val="0"/>
        </a:spcBef>
        <a:spcAft>
          <a:spcPct val="0"/>
        </a:spcAft>
        <a:defRPr sz="5867">
          <a:solidFill>
            <a:schemeClr val="tx1"/>
          </a:solidFill>
          <a:latin typeface="Calibri Light" panose="020F0302020204030204" pitchFamily="34" charset="0"/>
        </a:defRPr>
      </a:lvl4pPr>
      <a:lvl5pPr algn="l" rtl="0" fontAlgn="base">
        <a:lnSpc>
          <a:spcPct val="90000"/>
        </a:lnSpc>
        <a:spcBef>
          <a:spcPct val="0"/>
        </a:spcBef>
        <a:spcAft>
          <a:spcPct val="0"/>
        </a:spcAft>
        <a:defRPr sz="5867">
          <a:solidFill>
            <a:schemeClr val="tx1"/>
          </a:solidFill>
          <a:latin typeface="Calibri Light" panose="020F0302020204030204" pitchFamily="34" charset="0"/>
        </a:defRPr>
      </a:lvl5pPr>
      <a:lvl6pPr marL="609634"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268"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902"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536"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817" indent="-304817" algn="l" rtl="0" fontAlgn="base">
        <a:lnSpc>
          <a:spcPct val="90000"/>
        </a:lnSpc>
        <a:spcBef>
          <a:spcPts val="1334"/>
        </a:spcBef>
        <a:spcAft>
          <a:spcPct val="0"/>
        </a:spcAft>
        <a:buFont typeface="Arial" panose="020B0604020202020204" pitchFamily="34" charset="0"/>
        <a:buChar char="•"/>
        <a:defRPr sz="3733" kern="1200">
          <a:solidFill>
            <a:schemeClr val="tx1"/>
          </a:solidFill>
          <a:latin typeface="+mn-lt"/>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s-ES"/>
      </a:defPPr>
      <a:lvl1pPr marL="0" algn="l" defTabSz="1219268" rtl="0" eaLnBrk="1" latinLnBrk="0" hangingPunct="1">
        <a:defRPr sz="2400" kern="1200">
          <a:solidFill>
            <a:schemeClr val="tx1"/>
          </a:solidFill>
          <a:latin typeface="+mn-lt"/>
          <a:ea typeface="+mn-ea"/>
          <a:cs typeface="+mn-cs"/>
        </a:defRPr>
      </a:lvl1pPr>
      <a:lvl2pPr marL="609634" algn="l" defTabSz="1219268" rtl="0" eaLnBrk="1" latinLnBrk="0" hangingPunct="1">
        <a:defRPr sz="2400" kern="1200">
          <a:solidFill>
            <a:schemeClr val="tx1"/>
          </a:solidFill>
          <a:latin typeface="+mn-lt"/>
          <a:ea typeface="+mn-ea"/>
          <a:cs typeface="+mn-cs"/>
        </a:defRPr>
      </a:lvl2pPr>
      <a:lvl3pPr marL="1219268" algn="l" defTabSz="1219268" rtl="0" eaLnBrk="1" latinLnBrk="0" hangingPunct="1">
        <a:defRPr sz="2400" kern="1200">
          <a:solidFill>
            <a:schemeClr val="tx1"/>
          </a:solidFill>
          <a:latin typeface="+mn-lt"/>
          <a:ea typeface="+mn-ea"/>
          <a:cs typeface="+mn-cs"/>
        </a:defRPr>
      </a:lvl3pPr>
      <a:lvl4pPr marL="1828902" algn="l" defTabSz="1219268" rtl="0" eaLnBrk="1" latinLnBrk="0" hangingPunct="1">
        <a:defRPr sz="2400" kern="1200">
          <a:solidFill>
            <a:schemeClr val="tx1"/>
          </a:solidFill>
          <a:latin typeface="+mn-lt"/>
          <a:ea typeface="+mn-ea"/>
          <a:cs typeface="+mn-cs"/>
        </a:defRPr>
      </a:lvl4pPr>
      <a:lvl5pPr marL="2438536" algn="l" defTabSz="1219268" rtl="0" eaLnBrk="1" latinLnBrk="0" hangingPunct="1">
        <a:defRPr sz="2400" kern="1200">
          <a:solidFill>
            <a:schemeClr val="tx1"/>
          </a:solidFill>
          <a:latin typeface="+mn-lt"/>
          <a:ea typeface="+mn-ea"/>
          <a:cs typeface="+mn-cs"/>
        </a:defRPr>
      </a:lvl5pPr>
      <a:lvl6pPr marL="3048171" algn="l" defTabSz="1219268" rtl="0" eaLnBrk="1" latinLnBrk="0" hangingPunct="1">
        <a:defRPr sz="2400" kern="1200">
          <a:solidFill>
            <a:schemeClr val="tx1"/>
          </a:solidFill>
          <a:latin typeface="+mn-lt"/>
          <a:ea typeface="+mn-ea"/>
          <a:cs typeface="+mn-cs"/>
        </a:defRPr>
      </a:lvl6pPr>
      <a:lvl7pPr marL="3657805" algn="l" defTabSz="1219268" rtl="0" eaLnBrk="1" latinLnBrk="0" hangingPunct="1">
        <a:defRPr sz="2400" kern="1200">
          <a:solidFill>
            <a:schemeClr val="tx1"/>
          </a:solidFill>
          <a:latin typeface="+mn-lt"/>
          <a:ea typeface="+mn-ea"/>
          <a:cs typeface="+mn-cs"/>
        </a:defRPr>
      </a:lvl7pPr>
      <a:lvl8pPr marL="4267438" algn="l" defTabSz="1219268" rtl="0" eaLnBrk="1" latinLnBrk="0" hangingPunct="1">
        <a:defRPr sz="2400" kern="1200">
          <a:solidFill>
            <a:schemeClr val="tx1"/>
          </a:solidFill>
          <a:latin typeface="+mn-lt"/>
          <a:ea typeface="+mn-ea"/>
          <a:cs typeface="+mn-cs"/>
        </a:defRPr>
      </a:lvl8pPr>
      <a:lvl9pPr marL="4877072" algn="l" defTabSz="121926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4">
          <p15:clr>
            <a:srgbClr val="F26B43"/>
          </p15:clr>
        </p15:guide>
        <p15:guide id="2" pos="284">
          <p15:clr>
            <a:srgbClr val="F26B43"/>
          </p15:clr>
        </p15:guide>
        <p15:guide id="3" pos="5682">
          <p15:clr>
            <a:srgbClr val="F26B43"/>
          </p15:clr>
        </p15:guide>
        <p15:guide id="4" orient="horz" pos="2961">
          <p15:clr>
            <a:srgbClr val="F26B43"/>
          </p15:clr>
        </p15:guide>
        <p15:guide id="5" orient="horz" pos="557">
          <p15:clr>
            <a:srgbClr val="F26B43"/>
          </p15:clr>
        </p15:guide>
        <p15:guide id="6" orient="horz" pos="3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22000"/>
            <a:lum/>
          </a:blip>
          <a:srcRect/>
          <a:stretch>
            <a:fillRect t="-39000" b="-3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313E881-5F2E-9C49-9B8B-D9C9CA11A1E6}"/>
              </a:ext>
            </a:extLst>
          </p:cNvPr>
          <p:cNvSpPr txBox="1"/>
          <p:nvPr userDrawn="1"/>
        </p:nvSpPr>
        <p:spPr>
          <a:xfrm>
            <a:off x="12354476" y="2232531"/>
            <a:ext cx="184731" cy="369332"/>
          </a:xfrm>
          <a:prstGeom prst="rect">
            <a:avLst/>
          </a:prstGeom>
        </p:spPr>
        <p:txBody>
          <a:bodyPr vert="horz" wrap="none" lIns="91440" tIns="45720" rIns="91440" bIns="45720" rtlCol="0" anchor="ctr">
            <a:spAutoFit/>
          </a:bodyPr>
          <a:lstStyle/>
          <a:p>
            <a:pPr algn="r"/>
            <a:endParaRPr lang="es-ES" dirty="0"/>
          </a:p>
        </p:txBody>
      </p:sp>
      <p:sp>
        <p:nvSpPr>
          <p:cNvPr id="5" name="Rectángulo 4">
            <a:extLst>
              <a:ext uri="{FF2B5EF4-FFF2-40B4-BE49-F238E27FC236}">
                <a16:creationId xmlns:a16="http://schemas.microsoft.com/office/drawing/2014/main" id="{6A67741C-D838-F34E-B1E4-56E0B6506715}"/>
              </a:ext>
            </a:extLst>
          </p:cNvPr>
          <p:cNvSpPr/>
          <p:nvPr userDrawn="1"/>
        </p:nvSpPr>
        <p:spPr>
          <a:xfrm>
            <a:off x="0" y="6085293"/>
            <a:ext cx="12192000" cy="77270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 name="Imagen 5">
            <a:extLst>
              <a:ext uri="{FF2B5EF4-FFF2-40B4-BE49-F238E27FC236}">
                <a16:creationId xmlns:a16="http://schemas.microsoft.com/office/drawing/2014/main" id="{8293F303-BEA7-BF49-AB8C-8C51F7DD3B02}"/>
              </a:ext>
            </a:extLst>
          </p:cNvPr>
          <p:cNvPicPr>
            <a:picLocks noChangeAspect="1"/>
          </p:cNvPicPr>
          <p:nvPr userDrawn="1"/>
        </p:nvPicPr>
        <p:blipFill>
          <a:blip r:embed="rId4"/>
          <a:stretch>
            <a:fillRect/>
          </a:stretch>
        </p:blipFill>
        <p:spPr>
          <a:xfrm>
            <a:off x="11158382" y="6336585"/>
            <a:ext cx="641732" cy="263111"/>
          </a:xfrm>
          <a:prstGeom prst="rect">
            <a:avLst/>
          </a:prstGeom>
        </p:spPr>
      </p:pic>
    </p:spTree>
    <p:extLst>
      <p:ext uri="{BB962C8B-B14F-4D97-AF65-F5344CB8AC3E}">
        <p14:creationId xmlns:p14="http://schemas.microsoft.com/office/powerpoint/2010/main" val="592199814"/>
      </p:ext>
    </p:extLst>
  </p:cSld>
  <p:clrMap bg1="lt1" tx1="dk1" bg2="lt2" tx2="dk2" accent1="accent1" accent2="accent2" accent3="accent3" accent4="accent4" accent5="accent5" accent6="accent6" hlink="hlink" folHlink="folHlink"/>
  <p:sldLayoutIdLst>
    <p:sldLayoutId id="2147483778" r:id="rId1"/>
  </p:sldLayoutIdLst>
  <p:hf hdr="0" dt="0"/>
  <p:txStyles>
    <p:titleStyle>
      <a:lvl1pPr algn="r" rtl="0" fontAlgn="base">
        <a:lnSpc>
          <a:spcPct val="90000"/>
        </a:lnSpc>
        <a:spcBef>
          <a:spcPct val="0"/>
        </a:spcBef>
        <a:spcAft>
          <a:spcPct val="0"/>
        </a:spcAft>
        <a:defRPr sz="1100" b="1" i="0" kern="1200">
          <a:solidFill>
            <a:srgbClr val="00A1E0"/>
          </a:solidFill>
          <a:latin typeface="Raleway" panose="020B0503030101060003" pitchFamily="34" charset="77"/>
          <a:ea typeface="+mj-ea"/>
          <a:cs typeface="+mj-cs"/>
        </a:defRPr>
      </a:lvl1pPr>
      <a:lvl2pPr algn="l" rtl="0" fontAlgn="base">
        <a:lnSpc>
          <a:spcPct val="90000"/>
        </a:lnSpc>
        <a:spcBef>
          <a:spcPct val="0"/>
        </a:spcBef>
        <a:spcAft>
          <a:spcPct val="0"/>
        </a:spcAft>
        <a:defRPr sz="5867">
          <a:solidFill>
            <a:schemeClr val="tx1"/>
          </a:solidFill>
          <a:latin typeface="Calibri Light" panose="020F0302020204030204" pitchFamily="34" charset="0"/>
        </a:defRPr>
      </a:lvl2pPr>
      <a:lvl3pPr algn="l" rtl="0" fontAlgn="base">
        <a:lnSpc>
          <a:spcPct val="90000"/>
        </a:lnSpc>
        <a:spcBef>
          <a:spcPct val="0"/>
        </a:spcBef>
        <a:spcAft>
          <a:spcPct val="0"/>
        </a:spcAft>
        <a:defRPr sz="5867">
          <a:solidFill>
            <a:schemeClr val="tx1"/>
          </a:solidFill>
          <a:latin typeface="Calibri Light" panose="020F0302020204030204" pitchFamily="34" charset="0"/>
        </a:defRPr>
      </a:lvl3pPr>
      <a:lvl4pPr algn="l" rtl="0" fontAlgn="base">
        <a:lnSpc>
          <a:spcPct val="90000"/>
        </a:lnSpc>
        <a:spcBef>
          <a:spcPct val="0"/>
        </a:spcBef>
        <a:spcAft>
          <a:spcPct val="0"/>
        </a:spcAft>
        <a:defRPr sz="5867">
          <a:solidFill>
            <a:schemeClr val="tx1"/>
          </a:solidFill>
          <a:latin typeface="Calibri Light" panose="020F0302020204030204" pitchFamily="34" charset="0"/>
        </a:defRPr>
      </a:lvl4pPr>
      <a:lvl5pPr algn="l" rtl="0" fontAlgn="base">
        <a:lnSpc>
          <a:spcPct val="90000"/>
        </a:lnSpc>
        <a:spcBef>
          <a:spcPct val="0"/>
        </a:spcBef>
        <a:spcAft>
          <a:spcPct val="0"/>
        </a:spcAft>
        <a:defRPr sz="5867">
          <a:solidFill>
            <a:schemeClr val="tx1"/>
          </a:solidFill>
          <a:latin typeface="Calibri Light" panose="020F0302020204030204" pitchFamily="34" charset="0"/>
        </a:defRPr>
      </a:lvl5pPr>
      <a:lvl6pPr marL="609634"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268"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902"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536"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817" indent="-304817" algn="l" rtl="0" fontAlgn="base">
        <a:lnSpc>
          <a:spcPct val="90000"/>
        </a:lnSpc>
        <a:spcBef>
          <a:spcPts val="1334"/>
        </a:spcBef>
        <a:spcAft>
          <a:spcPct val="0"/>
        </a:spcAft>
        <a:buFont typeface="Arial" panose="020B0604020202020204" pitchFamily="34" charset="0"/>
        <a:buChar char="•"/>
        <a:defRPr sz="3733" kern="1200">
          <a:solidFill>
            <a:schemeClr val="tx1"/>
          </a:solidFill>
          <a:latin typeface="+mn-lt"/>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s-ES"/>
      </a:defPPr>
      <a:lvl1pPr marL="0" algn="l" defTabSz="1219268" rtl="0" eaLnBrk="1" latinLnBrk="0" hangingPunct="1">
        <a:defRPr sz="2400" kern="1200">
          <a:solidFill>
            <a:schemeClr val="tx1"/>
          </a:solidFill>
          <a:latin typeface="+mn-lt"/>
          <a:ea typeface="+mn-ea"/>
          <a:cs typeface="+mn-cs"/>
        </a:defRPr>
      </a:lvl1pPr>
      <a:lvl2pPr marL="609634" algn="l" defTabSz="1219268" rtl="0" eaLnBrk="1" latinLnBrk="0" hangingPunct="1">
        <a:defRPr sz="2400" kern="1200">
          <a:solidFill>
            <a:schemeClr val="tx1"/>
          </a:solidFill>
          <a:latin typeface="+mn-lt"/>
          <a:ea typeface="+mn-ea"/>
          <a:cs typeface="+mn-cs"/>
        </a:defRPr>
      </a:lvl2pPr>
      <a:lvl3pPr marL="1219268" algn="l" defTabSz="1219268" rtl="0" eaLnBrk="1" latinLnBrk="0" hangingPunct="1">
        <a:defRPr sz="2400" kern="1200">
          <a:solidFill>
            <a:schemeClr val="tx1"/>
          </a:solidFill>
          <a:latin typeface="+mn-lt"/>
          <a:ea typeface="+mn-ea"/>
          <a:cs typeface="+mn-cs"/>
        </a:defRPr>
      </a:lvl3pPr>
      <a:lvl4pPr marL="1828902" algn="l" defTabSz="1219268" rtl="0" eaLnBrk="1" latinLnBrk="0" hangingPunct="1">
        <a:defRPr sz="2400" kern="1200">
          <a:solidFill>
            <a:schemeClr val="tx1"/>
          </a:solidFill>
          <a:latin typeface="+mn-lt"/>
          <a:ea typeface="+mn-ea"/>
          <a:cs typeface="+mn-cs"/>
        </a:defRPr>
      </a:lvl4pPr>
      <a:lvl5pPr marL="2438536" algn="l" defTabSz="1219268" rtl="0" eaLnBrk="1" latinLnBrk="0" hangingPunct="1">
        <a:defRPr sz="2400" kern="1200">
          <a:solidFill>
            <a:schemeClr val="tx1"/>
          </a:solidFill>
          <a:latin typeface="+mn-lt"/>
          <a:ea typeface="+mn-ea"/>
          <a:cs typeface="+mn-cs"/>
        </a:defRPr>
      </a:lvl5pPr>
      <a:lvl6pPr marL="3048171" algn="l" defTabSz="1219268" rtl="0" eaLnBrk="1" latinLnBrk="0" hangingPunct="1">
        <a:defRPr sz="2400" kern="1200">
          <a:solidFill>
            <a:schemeClr val="tx1"/>
          </a:solidFill>
          <a:latin typeface="+mn-lt"/>
          <a:ea typeface="+mn-ea"/>
          <a:cs typeface="+mn-cs"/>
        </a:defRPr>
      </a:lvl6pPr>
      <a:lvl7pPr marL="3657805" algn="l" defTabSz="1219268" rtl="0" eaLnBrk="1" latinLnBrk="0" hangingPunct="1">
        <a:defRPr sz="2400" kern="1200">
          <a:solidFill>
            <a:schemeClr val="tx1"/>
          </a:solidFill>
          <a:latin typeface="+mn-lt"/>
          <a:ea typeface="+mn-ea"/>
          <a:cs typeface="+mn-cs"/>
        </a:defRPr>
      </a:lvl7pPr>
      <a:lvl8pPr marL="4267438" algn="l" defTabSz="1219268" rtl="0" eaLnBrk="1" latinLnBrk="0" hangingPunct="1">
        <a:defRPr sz="2400" kern="1200">
          <a:solidFill>
            <a:schemeClr val="tx1"/>
          </a:solidFill>
          <a:latin typeface="+mn-lt"/>
          <a:ea typeface="+mn-ea"/>
          <a:cs typeface="+mn-cs"/>
        </a:defRPr>
      </a:lvl8pPr>
      <a:lvl9pPr marL="4877072" algn="l" defTabSz="121926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4">
          <p15:clr>
            <a:srgbClr val="F26B43"/>
          </p15:clr>
        </p15:guide>
        <p15:guide id="2" pos="284">
          <p15:clr>
            <a:srgbClr val="F26B43"/>
          </p15:clr>
        </p15:guide>
        <p15:guide id="3" pos="5682">
          <p15:clr>
            <a:srgbClr val="F26B43"/>
          </p15:clr>
        </p15:guide>
        <p15:guide id="4" orient="horz" pos="2961">
          <p15:clr>
            <a:srgbClr val="F26B43"/>
          </p15:clr>
        </p15:guide>
        <p15:guide id="5" orient="horz" pos="557">
          <p15:clr>
            <a:srgbClr val="F26B43"/>
          </p15:clr>
        </p15:guide>
        <p15:guide id="6" orient="horz" pos="3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alphaModFix amt="22000"/>
            <a:lum/>
          </a:blip>
          <a:srcRect/>
          <a:stretch>
            <a:fillRect t="-39000" b="-39000"/>
          </a:stretch>
        </a:blipFill>
        <a:effectLst/>
      </p:bgPr>
    </p:bg>
    <p:spTree>
      <p:nvGrpSpPr>
        <p:cNvPr id="1" name=""/>
        <p:cNvGrpSpPr/>
        <p:nvPr/>
      </p:nvGrpSpPr>
      <p:grpSpPr>
        <a:xfrm>
          <a:off x="0" y="0"/>
          <a:ext cx="0" cy="0"/>
          <a:chOff x="0" y="0"/>
          <a:chExt cx="0" cy="0"/>
        </a:xfrm>
      </p:grpSpPr>
      <p:sp>
        <p:nvSpPr>
          <p:cNvPr id="7" name="Marcador de pie de página 4">
            <a:extLst>
              <a:ext uri="{FF2B5EF4-FFF2-40B4-BE49-F238E27FC236}">
                <a16:creationId xmlns:a16="http://schemas.microsoft.com/office/drawing/2014/main" id="{3E3C2429-A8F4-DF40-9D10-DF2CD06E5807}"/>
              </a:ext>
            </a:extLst>
          </p:cNvPr>
          <p:cNvSpPr txBox="1">
            <a:spLocks/>
          </p:cNvSpPr>
          <p:nvPr userDrawn="1"/>
        </p:nvSpPr>
        <p:spPr>
          <a:xfrm>
            <a:off x="214207" y="518377"/>
            <a:ext cx="11636363" cy="365125"/>
          </a:xfrm>
          <a:prstGeom prst="rect">
            <a:avLst/>
          </a:prstGeom>
        </p:spPr>
        <p:txBody>
          <a:bodyPr vert="horz" lIns="91440" tIns="45720" rIns="91440" bIns="45720" rtlCol="0" anchor="ctr"/>
          <a:lstStyle>
            <a:defPPr>
              <a:defRPr lang="es-ES"/>
            </a:defPPr>
            <a:lvl1pPr marL="0" algn="ctr" defTabSz="914400" rtl="0" eaLnBrk="1" latinLnBrk="0" hangingPunct="1">
              <a:defRPr sz="1100" b="1" i="0" kern="1200" spc="0">
                <a:solidFill>
                  <a:srgbClr val="00A1E0"/>
                </a:solidFill>
                <a:latin typeface="Raleway" panose="020B050303010106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s-ES" dirty="0">
              <a:solidFill>
                <a:schemeClr val="bg1"/>
              </a:solidFill>
            </a:endParaRPr>
          </a:p>
        </p:txBody>
      </p:sp>
      <p:sp>
        <p:nvSpPr>
          <p:cNvPr id="2" name="Rectángulo 1">
            <a:extLst>
              <a:ext uri="{FF2B5EF4-FFF2-40B4-BE49-F238E27FC236}">
                <a16:creationId xmlns:a16="http://schemas.microsoft.com/office/drawing/2014/main" id="{B113EE9C-6672-9944-ACFC-339F21352667}"/>
              </a:ext>
            </a:extLst>
          </p:cNvPr>
          <p:cNvSpPr/>
          <p:nvPr userDrawn="1"/>
        </p:nvSpPr>
        <p:spPr>
          <a:xfrm>
            <a:off x="0" y="6085293"/>
            <a:ext cx="12192000" cy="77270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 name="Imagen 5">
            <a:extLst>
              <a:ext uri="{FF2B5EF4-FFF2-40B4-BE49-F238E27FC236}">
                <a16:creationId xmlns:a16="http://schemas.microsoft.com/office/drawing/2014/main" id="{AD67AFA9-C3E6-0146-8D84-C584B07BB9BA}"/>
              </a:ext>
            </a:extLst>
          </p:cNvPr>
          <p:cNvPicPr>
            <a:picLocks noChangeAspect="1"/>
          </p:cNvPicPr>
          <p:nvPr userDrawn="1"/>
        </p:nvPicPr>
        <p:blipFill>
          <a:blip r:embed="rId9"/>
          <a:stretch>
            <a:fillRect/>
          </a:stretch>
        </p:blipFill>
        <p:spPr>
          <a:xfrm>
            <a:off x="348687" y="6297602"/>
            <a:ext cx="780510" cy="320010"/>
          </a:xfrm>
          <a:prstGeom prst="rect">
            <a:avLst/>
          </a:prstGeom>
        </p:spPr>
      </p:pic>
      <p:sp>
        <p:nvSpPr>
          <p:cNvPr id="8" name="Marcador de número de diapositiva 6">
            <a:extLst>
              <a:ext uri="{FF2B5EF4-FFF2-40B4-BE49-F238E27FC236}">
                <a16:creationId xmlns:a16="http://schemas.microsoft.com/office/drawing/2014/main" id="{90D0FF23-DF29-0344-97FF-384A2046A518}"/>
              </a:ext>
            </a:extLst>
          </p:cNvPr>
          <p:cNvSpPr>
            <a:spLocks noGrp="1"/>
          </p:cNvSpPr>
          <p:nvPr>
            <p:ph type="sldNum" sz="quarter" idx="4"/>
          </p:nvPr>
        </p:nvSpPr>
        <p:spPr>
          <a:xfrm>
            <a:off x="11175255" y="6294152"/>
            <a:ext cx="731600" cy="430857"/>
          </a:xfrm>
          <a:prstGeom prst="rect">
            <a:avLst/>
          </a:prstGeom>
        </p:spPr>
        <p:txBody>
          <a:bodyPr anchor="ctr" anchorCtr="0"/>
          <a:lstStyle>
            <a:lvl1pPr algn="ctr">
              <a:defRPr sz="1200" b="1" i="0">
                <a:solidFill>
                  <a:srgbClr val="FF9E18"/>
                </a:solidFill>
                <a:latin typeface="Raleway" panose="020B0503030101060003" pitchFamily="34" charset="77"/>
              </a:defRPr>
            </a:lvl1pPr>
          </a:lstStyle>
          <a:p>
            <a:fld id="{075BE8CC-8D6B-A541-B42B-3C66E239E22D}" type="slidenum">
              <a:rPr lang="es-ES" smtClean="0"/>
              <a:pPr/>
              <a:t>‹#›</a:t>
            </a:fld>
            <a:endParaRPr lang="es-ES" dirty="0"/>
          </a:p>
        </p:txBody>
      </p:sp>
      <p:sp>
        <p:nvSpPr>
          <p:cNvPr id="10" name="Marcador de pie de página 2">
            <a:extLst>
              <a:ext uri="{FF2B5EF4-FFF2-40B4-BE49-F238E27FC236}">
                <a16:creationId xmlns:a16="http://schemas.microsoft.com/office/drawing/2014/main" id="{D6E975F2-7A86-FC42-9E34-B76973E42ABA}"/>
              </a:ext>
            </a:extLst>
          </p:cNvPr>
          <p:cNvSpPr>
            <a:spLocks noGrp="1"/>
          </p:cNvSpPr>
          <p:nvPr>
            <p:ph type="ftr" sz="quarter" idx="3"/>
          </p:nvPr>
        </p:nvSpPr>
        <p:spPr>
          <a:xfrm>
            <a:off x="4604960" y="6435049"/>
            <a:ext cx="2854855"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rgbClr val="FF9E18"/>
                </a:solidFill>
              </a:defRPr>
            </a:lvl1pPr>
          </a:lstStyle>
          <a:p>
            <a:r>
              <a:rPr lang="es-ES" sz="900" dirty="0">
                <a:latin typeface="Raleway" panose="020B0503030101060003" pitchFamily="34" charset="77"/>
              </a:rPr>
              <a:t>   2021  |  BDR  </a:t>
            </a:r>
          </a:p>
        </p:txBody>
      </p:sp>
    </p:spTree>
    <p:extLst>
      <p:ext uri="{BB962C8B-B14F-4D97-AF65-F5344CB8AC3E}">
        <p14:creationId xmlns:p14="http://schemas.microsoft.com/office/powerpoint/2010/main" val="1841974362"/>
      </p:ext>
    </p:extLst>
  </p:cSld>
  <p:clrMap bg1="lt1" tx1="dk1" bg2="lt2" tx2="dk2" accent1="accent1" accent2="accent2" accent3="accent3" accent4="accent4" accent5="accent5" accent6="accent6" hlink="hlink" folHlink="folHlink"/>
  <p:sldLayoutIdLst>
    <p:sldLayoutId id="2147483764" r:id="rId1"/>
    <p:sldLayoutId id="2147483767" r:id="rId2"/>
    <p:sldLayoutId id="2147483768" r:id="rId3"/>
    <p:sldLayoutId id="2147483769" r:id="rId4"/>
    <p:sldLayoutId id="2147483770" r:id="rId5"/>
    <p:sldLayoutId id="2147483812" r:id="rId6"/>
  </p:sldLayoutIdLst>
  <p:hf hdr="0" dt="0"/>
  <p:txStyles>
    <p:titleStyle>
      <a:lvl1pPr algn="l" rtl="0" fontAlgn="base">
        <a:lnSpc>
          <a:spcPct val="90000"/>
        </a:lnSpc>
        <a:spcBef>
          <a:spcPct val="0"/>
        </a:spcBef>
        <a:spcAft>
          <a:spcPct val="0"/>
        </a:spcAft>
        <a:defRPr sz="5867" kern="1200">
          <a:solidFill>
            <a:schemeClr val="tx1"/>
          </a:solidFill>
          <a:latin typeface="+mj-lt"/>
          <a:ea typeface="+mj-ea"/>
          <a:cs typeface="+mj-cs"/>
        </a:defRPr>
      </a:lvl1pPr>
      <a:lvl2pPr algn="l" rtl="0" fontAlgn="base">
        <a:lnSpc>
          <a:spcPct val="90000"/>
        </a:lnSpc>
        <a:spcBef>
          <a:spcPct val="0"/>
        </a:spcBef>
        <a:spcAft>
          <a:spcPct val="0"/>
        </a:spcAft>
        <a:defRPr sz="5867">
          <a:solidFill>
            <a:schemeClr val="tx1"/>
          </a:solidFill>
          <a:latin typeface="Calibri Light" panose="020F0302020204030204" pitchFamily="34" charset="0"/>
        </a:defRPr>
      </a:lvl2pPr>
      <a:lvl3pPr algn="l" rtl="0" fontAlgn="base">
        <a:lnSpc>
          <a:spcPct val="90000"/>
        </a:lnSpc>
        <a:spcBef>
          <a:spcPct val="0"/>
        </a:spcBef>
        <a:spcAft>
          <a:spcPct val="0"/>
        </a:spcAft>
        <a:defRPr sz="5867">
          <a:solidFill>
            <a:schemeClr val="tx1"/>
          </a:solidFill>
          <a:latin typeface="Calibri Light" panose="020F0302020204030204" pitchFamily="34" charset="0"/>
        </a:defRPr>
      </a:lvl3pPr>
      <a:lvl4pPr algn="l" rtl="0" fontAlgn="base">
        <a:lnSpc>
          <a:spcPct val="90000"/>
        </a:lnSpc>
        <a:spcBef>
          <a:spcPct val="0"/>
        </a:spcBef>
        <a:spcAft>
          <a:spcPct val="0"/>
        </a:spcAft>
        <a:defRPr sz="5867">
          <a:solidFill>
            <a:schemeClr val="tx1"/>
          </a:solidFill>
          <a:latin typeface="Calibri Light" panose="020F0302020204030204" pitchFamily="34" charset="0"/>
        </a:defRPr>
      </a:lvl4pPr>
      <a:lvl5pPr algn="l" rtl="0" fontAlgn="base">
        <a:lnSpc>
          <a:spcPct val="90000"/>
        </a:lnSpc>
        <a:spcBef>
          <a:spcPct val="0"/>
        </a:spcBef>
        <a:spcAft>
          <a:spcPct val="0"/>
        </a:spcAft>
        <a:defRPr sz="5867">
          <a:solidFill>
            <a:schemeClr val="tx1"/>
          </a:solidFill>
          <a:latin typeface="Calibri Light" panose="020F0302020204030204" pitchFamily="34" charset="0"/>
        </a:defRPr>
      </a:lvl5pPr>
      <a:lvl6pPr marL="609634"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268"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902"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536"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817" indent="-304817" algn="l" rtl="0" fontAlgn="base">
        <a:lnSpc>
          <a:spcPct val="90000"/>
        </a:lnSpc>
        <a:spcBef>
          <a:spcPts val="1334"/>
        </a:spcBef>
        <a:spcAft>
          <a:spcPct val="0"/>
        </a:spcAft>
        <a:buFont typeface="Arial" panose="020B0604020202020204" pitchFamily="34" charset="0"/>
        <a:buChar char="•"/>
        <a:defRPr sz="3733" kern="1200">
          <a:solidFill>
            <a:schemeClr val="tx1"/>
          </a:solidFill>
          <a:latin typeface="+mn-lt"/>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s-ES"/>
      </a:defPPr>
      <a:lvl1pPr marL="0" algn="l" defTabSz="1219268" rtl="0" eaLnBrk="1" latinLnBrk="0" hangingPunct="1">
        <a:defRPr sz="2400" kern="1200">
          <a:solidFill>
            <a:schemeClr val="tx1"/>
          </a:solidFill>
          <a:latin typeface="+mn-lt"/>
          <a:ea typeface="+mn-ea"/>
          <a:cs typeface="+mn-cs"/>
        </a:defRPr>
      </a:lvl1pPr>
      <a:lvl2pPr marL="609634" algn="l" defTabSz="1219268" rtl="0" eaLnBrk="1" latinLnBrk="0" hangingPunct="1">
        <a:defRPr sz="2400" kern="1200">
          <a:solidFill>
            <a:schemeClr val="tx1"/>
          </a:solidFill>
          <a:latin typeface="+mn-lt"/>
          <a:ea typeface="+mn-ea"/>
          <a:cs typeface="+mn-cs"/>
        </a:defRPr>
      </a:lvl2pPr>
      <a:lvl3pPr marL="1219268" algn="l" defTabSz="1219268" rtl="0" eaLnBrk="1" latinLnBrk="0" hangingPunct="1">
        <a:defRPr sz="2400" kern="1200">
          <a:solidFill>
            <a:schemeClr val="tx1"/>
          </a:solidFill>
          <a:latin typeface="+mn-lt"/>
          <a:ea typeface="+mn-ea"/>
          <a:cs typeface="+mn-cs"/>
        </a:defRPr>
      </a:lvl3pPr>
      <a:lvl4pPr marL="1828902" algn="l" defTabSz="1219268" rtl="0" eaLnBrk="1" latinLnBrk="0" hangingPunct="1">
        <a:defRPr sz="2400" kern="1200">
          <a:solidFill>
            <a:schemeClr val="tx1"/>
          </a:solidFill>
          <a:latin typeface="+mn-lt"/>
          <a:ea typeface="+mn-ea"/>
          <a:cs typeface="+mn-cs"/>
        </a:defRPr>
      </a:lvl4pPr>
      <a:lvl5pPr marL="2438536" algn="l" defTabSz="1219268" rtl="0" eaLnBrk="1" latinLnBrk="0" hangingPunct="1">
        <a:defRPr sz="2400" kern="1200">
          <a:solidFill>
            <a:schemeClr val="tx1"/>
          </a:solidFill>
          <a:latin typeface="+mn-lt"/>
          <a:ea typeface="+mn-ea"/>
          <a:cs typeface="+mn-cs"/>
        </a:defRPr>
      </a:lvl5pPr>
      <a:lvl6pPr marL="3048171" algn="l" defTabSz="1219268" rtl="0" eaLnBrk="1" latinLnBrk="0" hangingPunct="1">
        <a:defRPr sz="2400" kern="1200">
          <a:solidFill>
            <a:schemeClr val="tx1"/>
          </a:solidFill>
          <a:latin typeface="+mn-lt"/>
          <a:ea typeface="+mn-ea"/>
          <a:cs typeface="+mn-cs"/>
        </a:defRPr>
      </a:lvl6pPr>
      <a:lvl7pPr marL="3657805" algn="l" defTabSz="1219268" rtl="0" eaLnBrk="1" latinLnBrk="0" hangingPunct="1">
        <a:defRPr sz="2400" kern="1200">
          <a:solidFill>
            <a:schemeClr val="tx1"/>
          </a:solidFill>
          <a:latin typeface="+mn-lt"/>
          <a:ea typeface="+mn-ea"/>
          <a:cs typeface="+mn-cs"/>
        </a:defRPr>
      </a:lvl7pPr>
      <a:lvl8pPr marL="4267438" algn="l" defTabSz="1219268" rtl="0" eaLnBrk="1" latinLnBrk="0" hangingPunct="1">
        <a:defRPr sz="2400" kern="1200">
          <a:solidFill>
            <a:schemeClr val="tx1"/>
          </a:solidFill>
          <a:latin typeface="+mn-lt"/>
          <a:ea typeface="+mn-ea"/>
          <a:cs typeface="+mn-cs"/>
        </a:defRPr>
      </a:lvl8pPr>
      <a:lvl9pPr marL="4877072" algn="l" defTabSz="121926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4">
          <p15:clr>
            <a:srgbClr val="F26B43"/>
          </p15:clr>
        </p15:guide>
        <p15:guide id="2" pos="284">
          <p15:clr>
            <a:srgbClr val="F26B43"/>
          </p15:clr>
        </p15:guide>
        <p15:guide id="3" pos="5682">
          <p15:clr>
            <a:srgbClr val="F26B43"/>
          </p15:clr>
        </p15:guide>
        <p15:guide id="4" orient="horz" pos="2961">
          <p15:clr>
            <a:srgbClr val="F26B43"/>
          </p15:clr>
        </p15:guide>
        <p15:guide id="5" orient="horz" pos="557">
          <p15:clr>
            <a:srgbClr val="F26B43"/>
          </p15:clr>
        </p15:guide>
        <p15:guide id="6" orient="horz" pos="35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alphaModFix amt="22000"/>
            <a:lum/>
          </a:blip>
          <a:srcRect/>
          <a:stretch>
            <a:fillRect t="-39000" b="-3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313E881-5F2E-9C49-9B8B-D9C9CA11A1E6}"/>
              </a:ext>
            </a:extLst>
          </p:cNvPr>
          <p:cNvSpPr txBox="1"/>
          <p:nvPr userDrawn="1"/>
        </p:nvSpPr>
        <p:spPr>
          <a:xfrm>
            <a:off x="12354476" y="2232531"/>
            <a:ext cx="184731" cy="369332"/>
          </a:xfrm>
          <a:prstGeom prst="rect">
            <a:avLst/>
          </a:prstGeom>
        </p:spPr>
        <p:txBody>
          <a:bodyPr vert="horz" wrap="none" lIns="91440" tIns="45720" rIns="91440" bIns="45720" rtlCol="0" anchor="ctr">
            <a:spAutoFit/>
          </a:bodyPr>
          <a:lstStyle/>
          <a:p>
            <a:pPr algn="r"/>
            <a:endParaRPr lang="es-ES" dirty="0"/>
          </a:p>
        </p:txBody>
      </p:sp>
      <p:grpSp>
        <p:nvGrpSpPr>
          <p:cNvPr id="9" name="Google Shape;62;p8">
            <a:extLst>
              <a:ext uri="{FF2B5EF4-FFF2-40B4-BE49-F238E27FC236}">
                <a16:creationId xmlns:a16="http://schemas.microsoft.com/office/drawing/2014/main" id="{4BA6D663-6912-7D43-9084-5255A291B5C1}"/>
              </a:ext>
            </a:extLst>
          </p:cNvPr>
          <p:cNvGrpSpPr/>
          <p:nvPr userDrawn="1"/>
        </p:nvGrpSpPr>
        <p:grpSpPr>
          <a:xfrm>
            <a:off x="0" y="1"/>
            <a:ext cx="1559859" cy="6901760"/>
            <a:chOff x="0" y="-9525"/>
            <a:chExt cx="3105188" cy="5162400"/>
          </a:xfrm>
        </p:grpSpPr>
        <p:sp>
          <p:nvSpPr>
            <p:cNvPr id="10" name="Google Shape;63;p8">
              <a:extLst>
                <a:ext uri="{FF2B5EF4-FFF2-40B4-BE49-F238E27FC236}">
                  <a16:creationId xmlns:a16="http://schemas.microsoft.com/office/drawing/2014/main" id="{FE7540F4-33FC-E244-93FF-A2E72E176AAF}"/>
                </a:ext>
              </a:extLst>
            </p:cNvPr>
            <p:cNvSpPr/>
            <p:nvPr/>
          </p:nvSpPr>
          <p:spPr>
            <a:xfrm>
              <a:off x="266700" y="-9525"/>
              <a:ext cx="2838488" cy="5162400"/>
            </a:xfrm>
            <a:custGeom>
              <a:avLst/>
              <a:gdLst/>
              <a:ahLst/>
              <a:cxnLst/>
              <a:rect l="l" t="t" r="r" b="b"/>
              <a:pathLst>
                <a:path w="110490" h="204359" extrusionOk="0">
                  <a:moveTo>
                    <a:pt x="1524" y="0"/>
                  </a:moveTo>
                  <a:lnTo>
                    <a:pt x="110490" y="0"/>
                  </a:lnTo>
                  <a:lnTo>
                    <a:pt x="55732" y="204359"/>
                  </a:lnTo>
                  <a:lnTo>
                    <a:pt x="0" y="204359"/>
                  </a:lnTo>
                  <a:close/>
                </a:path>
              </a:pathLst>
            </a:custGeom>
            <a:solidFill>
              <a:srgbClr val="191919"/>
            </a:solidFill>
            <a:ln>
              <a:noFill/>
            </a:ln>
          </p:spPr>
          <p:txBody>
            <a:bodyPr/>
            <a:lstStyle/>
            <a:p>
              <a:endParaRPr lang="es-ES" dirty="0"/>
            </a:p>
          </p:txBody>
        </p:sp>
        <p:sp>
          <p:nvSpPr>
            <p:cNvPr id="11" name="Google Shape;64;p8">
              <a:extLst>
                <a:ext uri="{FF2B5EF4-FFF2-40B4-BE49-F238E27FC236}">
                  <a16:creationId xmlns:a16="http://schemas.microsoft.com/office/drawing/2014/main" id="{154E02FE-CED6-5846-B2B5-5A24CF70F3F0}"/>
                </a:ext>
              </a:extLst>
            </p:cNvPr>
            <p:cNvSpPr/>
            <p:nvPr/>
          </p:nvSpPr>
          <p:spPr>
            <a:xfrm>
              <a:off x="0" y="-9525"/>
              <a:ext cx="558000" cy="5162400"/>
            </a:xfrm>
            <a:prstGeom prst="rect">
              <a:avLst/>
            </a:pr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2" name="Imagen 11">
            <a:extLst>
              <a:ext uri="{FF2B5EF4-FFF2-40B4-BE49-F238E27FC236}">
                <a16:creationId xmlns:a16="http://schemas.microsoft.com/office/drawing/2014/main" id="{F8B155C1-D6B3-224B-888E-968A9AF08A52}"/>
              </a:ext>
            </a:extLst>
          </p:cNvPr>
          <p:cNvPicPr>
            <a:picLocks noChangeAspect="1"/>
          </p:cNvPicPr>
          <p:nvPr userDrawn="1"/>
        </p:nvPicPr>
        <p:blipFill>
          <a:blip r:embed="rId7"/>
          <a:stretch>
            <a:fillRect/>
          </a:stretch>
        </p:blipFill>
        <p:spPr>
          <a:xfrm>
            <a:off x="341430" y="380929"/>
            <a:ext cx="780510" cy="320010"/>
          </a:xfrm>
          <a:prstGeom prst="rect">
            <a:avLst/>
          </a:prstGeom>
        </p:spPr>
      </p:pic>
    </p:spTree>
    <p:extLst>
      <p:ext uri="{BB962C8B-B14F-4D97-AF65-F5344CB8AC3E}">
        <p14:creationId xmlns:p14="http://schemas.microsoft.com/office/powerpoint/2010/main" val="256774501"/>
      </p:ext>
    </p:extLst>
  </p:cSld>
  <p:clrMap bg1="lt1" tx1="dk1" bg2="lt2" tx2="dk2" accent1="accent1" accent2="accent2" accent3="accent3" accent4="accent4" accent5="accent5" accent6="accent6" hlink="hlink" folHlink="folHlink"/>
  <p:sldLayoutIdLst>
    <p:sldLayoutId id="2147483773" r:id="rId1"/>
    <p:sldLayoutId id="2147483781" r:id="rId2"/>
    <p:sldLayoutId id="2147483774" r:id="rId3"/>
    <p:sldLayoutId id="2147483775" r:id="rId4"/>
  </p:sldLayoutIdLst>
  <p:hf hdr="0" dt="0"/>
  <p:txStyles>
    <p:titleStyle>
      <a:lvl1pPr algn="r" rtl="0" fontAlgn="base">
        <a:lnSpc>
          <a:spcPct val="90000"/>
        </a:lnSpc>
        <a:spcBef>
          <a:spcPct val="0"/>
        </a:spcBef>
        <a:spcAft>
          <a:spcPct val="0"/>
        </a:spcAft>
        <a:defRPr sz="1100" b="1" i="0" kern="1200">
          <a:solidFill>
            <a:srgbClr val="00A1E0"/>
          </a:solidFill>
          <a:latin typeface="Raleway" panose="020B0503030101060003" pitchFamily="34" charset="77"/>
          <a:ea typeface="+mj-ea"/>
          <a:cs typeface="+mj-cs"/>
        </a:defRPr>
      </a:lvl1pPr>
      <a:lvl2pPr algn="l" rtl="0" fontAlgn="base">
        <a:lnSpc>
          <a:spcPct val="90000"/>
        </a:lnSpc>
        <a:spcBef>
          <a:spcPct val="0"/>
        </a:spcBef>
        <a:spcAft>
          <a:spcPct val="0"/>
        </a:spcAft>
        <a:defRPr sz="5867">
          <a:solidFill>
            <a:schemeClr val="tx1"/>
          </a:solidFill>
          <a:latin typeface="Calibri Light" panose="020F0302020204030204" pitchFamily="34" charset="0"/>
        </a:defRPr>
      </a:lvl2pPr>
      <a:lvl3pPr algn="l" rtl="0" fontAlgn="base">
        <a:lnSpc>
          <a:spcPct val="90000"/>
        </a:lnSpc>
        <a:spcBef>
          <a:spcPct val="0"/>
        </a:spcBef>
        <a:spcAft>
          <a:spcPct val="0"/>
        </a:spcAft>
        <a:defRPr sz="5867">
          <a:solidFill>
            <a:schemeClr val="tx1"/>
          </a:solidFill>
          <a:latin typeface="Calibri Light" panose="020F0302020204030204" pitchFamily="34" charset="0"/>
        </a:defRPr>
      </a:lvl3pPr>
      <a:lvl4pPr algn="l" rtl="0" fontAlgn="base">
        <a:lnSpc>
          <a:spcPct val="90000"/>
        </a:lnSpc>
        <a:spcBef>
          <a:spcPct val="0"/>
        </a:spcBef>
        <a:spcAft>
          <a:spcPct val="0"/>
        </a:spcAft>
        <a:defRPr sz="5867">
          <a:solidFill>
            <a:schemeClr val="tx1"/>
          </a:solidFill>
          <a:latin typeface="Calibri Light" panose="020F0302020204030204" pitchFamily="34" charset="0"/>
        </a:defRPr>
      </a:lvl4pPr>
      <a:lvl5pPr algn="l" rtl="0" fontAlgn="base">
        <a:lnSpc>
          <a:spcPct val="90000"/>
        </a:lnSpc>
        <a:spcBef>
          <a:spcPct val="0"/>
        </a:spcBef>
        <a:spcAft>
          <a:spcPct val="0"/>
        </a:spcAft>
        <a:defRPr sz="5867">
          <a:solidFill>
            <a:schemeClr val="tx1"/>
          </a:solidFill>
          <a:latin typeface="Calibri Light" panose="020F0302020204030204" pitchFamily="34" charset="0"/>
        </a:defRPr>
      </a:lvl5pPr>
      <a:lvl6pPr marL="609634"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268"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902"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536"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817" indent="-304817" algn="l" rtl="0" fontAlgn="base">
        <a:lnSpc>
          <a:spcPct val="90000"/>
        </a:lnSpc>
        <a:spcBef>
          <a:spcPts val="1334"/>
        </a:spcBef>
        <a:spcAft>
          <a:spcPct val="0"/>
        </a:spcAft>
        <a:buFont typeface="Arial" panose="020B0604020202020204" pitchFamily="34" charset="0"/>
        <a:buChar char="•"/>
        <a:defRPr sz="3733" kern="1200">
          <a:solidFill>
            <a:schemeClr val="tx1"/>
          </a:solidFill>
          <a:latin typeface="+mn-lt"/>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s-ES"/>
      </a:defPPr>
      <a:lvl1pPr marL="0" algn="l" defTabSz="1219268" rtl="0" eaLnBrk="1" latinLnBrk="0" hangingPunct="1">
        <a:defRPr sz="2400" kern="1200">
          <a:solidFill>
            <a:schemeClr val="tx1"/>
          </a:solidFill>
          <a:latin typeface="+mn-lt"/>
          <a:ea typeface="+mn-ea"/>
          <a:cs typeface="+mn-cs"/>
        </a:defRPr>
      </a:lvl1pPr>
      <a:lvl2pPr marL="609634" algn="l" defTabSz="1219268" rtl="0" eaLnBrk="1" latinLnBrk="0" hangingPunct="1">
        <a:defRPr sz="2400" kern="1200">
          <a:solidFill>
            <a:schemeClr val="tx1"/>
          </a:solidFill>
          <a:latin typeface="+mn-lt"/>
          <a:ea typeface="+mn-ea"/>
          <a:cs typeface="+mn-cs"/>
        </a:defRPr>
      </a:lvl2pPr>
      <a:lvl3pPr marL="1219268" algn="l" defTabSz="1219268" rtl="0" eaLnBrk="1" latinLnBrk="0" hangingPunct="1">
        <a:defRPr sz="2400" kern="1200">
          <a:solidFill>
            <a:schemeClr val="tx1"/>
          </a:solidFill>
          <a:latin typeface="+mn-lt"/>
          <a:ea typeface="+mn-ea"/>
          <a:cs typeface="+mn-cs"/>
        </a:defRPr>
      </a:lvl3pPr>
      <a:lvl4pPr marL="1828902" algn="l" defTabSz="1219268" rtl="0" eaLnBrk="1" latinLnBrk="0" hangingPunct="1">
        <a:defRPr sz="2400" kern="1200">
          <a:solidFill>
            <a:schemeClr val="tx1"/>
          </a:solidFill>
          <a:latin typeface="+mn-lt"/>
          <a:ea typeface="+mn-ea"/>
          <a:cs typeface="+mn-cs"/>
        </a:defRPr>
      </a:lvl4pPr>
      <a:lvl5pPr marL="2438536" algn="l" defTabSz="1219268" rtl="0" eaLnBrk="1" latinLnBrk="0" hangingPunct="1">
        <a:defRPr sz="2400" kern="1200">
          <a:solidFill>
            <a:schemeClr val="tx1"/>
          </a:solidFill>
          <a:latin typeface="+mn-lt"/>
          <a:ea typeface="+mn-ea"/>
          <a:cs typeface="+mn-cs"/>
        </a:defRPr>
      </a:lvl5pPr>
      <a:lvl6pPr marL="3048171" algn="l" defTabSz="1219268" rtl="0" eaLnBrk="1" latinLnBrk="0" hangingPunct="1">
        <a:defRPr sz="2400" kern="1200">
          <a:solidFill>
            <a:schemeClr val="tx1"/>
          </a:solidFill>
          <a:latin typeface="+mn-lt"/>
          <a:ea typeface="+mn-ea"/>
          <a:cs typeface="+mn-cs"/>
        </a:defRPr>
      </a:lvl6pPr>
      <a:lvl7pPr marL="3657805" algn="l" defTabSz="1219268" rtl="0" eaLnBrk="1" latinLnBrk="0" hangingPunct="1">
        <a:defRPr sz="2400" kern="1200">
          <a:solidFill>
            <a:schemeClr val="tx1"/>
          </a:solidFill>
          <a:latin typeface="+mn-lt"/>
          <a:ea typeface="+mn-ea"/>
          <a:cs typeface="+mn-cs"/>
        </a:defRPr>
      </a:lvl7pPr>
      <a:lvl8pPr marL="4267438" algn="l" defTabSz="1219268" rtl="0" eaLnBrk="1" latinLnBrk="0" hangingPunct="1">
        <a:defRPr sz="2400" kern="1200">
          <a:solidFill>
            <a:schemeClr val="tx1"/>
          </a:solidFill>
          <a:latin typeface="+mn-lt"/>
          <a:ea typeface="+mn-ea"/>
          <a:cs typeface="+mn-cs"/>
        </a:defRPr>
      </a:lvl8pPr>
      <a:lvl9pPr marL="4877072" algn="l" defTabSz="121926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4">
          <p15:clr>
            <a:srgbClr val="F26B43"/>
          </p15:clr>
        </p15:guide>
        <p15:guide id="2" pos="284">
          <p15:clr>
            <a:srgbClr val="F26B43"/>
          </p15:clr>
        </p15:guide>
        <p15:guide id="3" pos="5682">
          <p15:clr>
            <a:srgbClr val="F26B43"/>
          </p15:clr>
        </p15:guide>
        <p15:guide id="4" orient="horz" pos="2961">
          <p15:clr>
            <a:srgbClr val="F26B43"/>
          </p15:clr>
        </p15:guide>
        <p15:guide id="5" orient="horz" pos="557">
          <p15:clr>
            <a:srgbClr val="F26B43"/>
          </p15:clr>
        </p15:guide>
        <p15:guide id="6" orient="horz" pos="35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22000"/>
            <a:lum/>
          </a:blip>
          <a:srcRect/>
          <a:stretch>
            <a:fillRect t="-39000" b="-3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313E881-5F2E-9C49-9B8B-D9C9CA11A1E6}"/>
              </a:ext>
            </a:extLst>
          </p:cNvPr>
          <p:cNvSpPr txBox="1"/>
          <p:nvPr userDrawn="1"/>
        </p:nvSpPr>
        <p:spPr>
          <a:xfrm>
            <a:off x="12354476" y="2232531"/>
            <a:ext cx="184731" cy="369332"/>
          </a:xfrm>
          <a:prstGeom prst="rect">
            <a:avLst/>
          </a:prstGeom>
        </p:spPr>
        <p:txBody>
          <a:bodyPr vert="horz" wrap="none" lIns="91440" tIns="45720" rIns="91440" bIns="45720" rtlCol="0" anchor="ctr">
            <a:spAutoFit/>
          </a:bodyPr>
          <a:lstStyle/>
          <a:p>
            <a:pPr algn="r"/>
            <a:endParaRPr lang="es-ES" dirty="0"/>
          </a:p>
        </p:txBody>
      </p:sp>
      <p:sp>
        <p:nvSpPr>
          <p:cNvPr id="14" name="Text Placeholder 19">
            <a:extLst>
              <a:ext uri="{FF2B5EF4-FFF2-40B4-BE49-F238E27FC236}">
                <a16:creationId xmlns:a16="http://schemas.microsoft.com/office/drawing/2014/main" id="{7707C3AC-5AE8-4745-84E5-9CAC1CA1F58E}"/>
              </a:ext>
            </a:extLst>
          </p:cNvPr>
          <p:cNvSpPr txBox="1">
            <a:spLocks/>
          </p:cNvSpPr>
          <p:nvPr userDrawn="1"/>
        </p:nvSpPr>
        <p:spPr>
          <a:xfrm>
            <a:off x="3344606" y="3429000"/>
            <a:ext cx="5502787" cy="1324132"/>
          </a:xfrm>
          <a:prstGeom prst="rect">
            <a:avLst/>
          </a:prstGeom>
        </p:spPr>
        <p:txBody>
          <a:bodyPr>
            <a:normAutofit/>
          </a:bodyPr>
          <a:lstStyle>
            <a:lvl1pPr marL="304817" indent="-304817" algn="l" rtl="0" fontAlgn="base">
              <a:lnSpc>
                <a:spcPct val="90000"/>
              </a:lnSpc>
              <a:spcBef>
                <a:spcPts val="1334"/>
              </a:spcBef>
              <a:spcAft>
                <a:spcPct val="0"/>
              </a:spcAft>
              <a:buFont typeface="Arial" panose="020B0604020202020204" pitchFamily="34" charset="0"/>
              <a:buNone/>
              <a:defRPr sz="1200" b="0" i="0" kern="1200">
                <a:solidFill>
                  <a:schemeClr val="bg1"/>
                </a:solidFill>
                <a:latin typeface="Raleway" panose="020B0503030101060003" pitchFamily="34" charset="77"/>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endParaRPr lang="en-US" dirty="0"/>
          </a:p>
        </p:txBody>
      </p:sp>
      <p:sp>
        <p:nvSpPr>
          <p:cNvPr id="8" name="Rectángulo 7">
            <a:extLst>
              <a:ext uri="{FF2B5EF4-FFF2-40B4-BE49-F238E27FC236}">
                <a16:creationId xmlns:a16="http://schemas.microsoft.com/office/drawing/2014/main" id="{55654D1C-C51A-0940-B975-11DF9AE490A8}"/>
              </a:ext>
            </a:extLst>
          </p:cNvPr>
          <p:cNvSpPr/>
          <p:nvPr userDrawn="1"/>
        </p:nvSpPr>
        <p:spPr>
          <a:xfrm>
            <a:off x="0" y="6085293"/>
            <a:ext cx="12192000" cy="77270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028F5D02-2701-F049-9C2F-374835699A92}"/>
              </a:ext>
            </a:extLst>
          </p:cNvPr>
          <p:cNvPicPr>
            <a:picLocks noChangeAspect="1"/>
          </p:cNvPicPr>
          <p:nvPr userDrawn="1"/>
        </p:nvPicPr>
        <p:blipFill>
          <a:blip r:embed="rId4"/>
          <a:stretch>
            <a:fillRect/>
          </a:stretch>
        </p:blipFill>
        <p:spPr>
          <a:xfrm>
            <a:off x="503885" y="6340090"/>
            <a:ext cx="641732" cy="263111"/>
          </a:xfrm>
          <a:prstGeom prst="rect">
            <a:avLst/>
          </a:prstGeom>
        </p:spPr>
      </p:pic>
      <p:sp>
        <p:nvSpPr>
          <p:cNvPr id="20" name="Marcador de número de diapositiva 6">
            <a:extLst>
              <a:ext uri="{FF2B5EF4-FFF2-40B4-BE49-F238E27FC236}">
                <a16:creationId xmlns:a16="http://schemas.microsoft.com/office/drawing/2014/main" id="{8A708CC9-BCF9-3641-B65F-91E7046E3736}"/>
              </a:ext>
            </a:extLst>
          </p:cNvPr>
          <p:cNvSpPr txBox="1">
            <a:spLocks/>
          </p:cNvSpPr>
          <p:nvPr userDrawn="1"/>
        </p:nvSpPr>
        <p:spPr>
          <a:xfrm>
            <a:off x="11142093" y="6318652"/>
            <a:ext cx="731600" cy="430857"/>
          </a:xfrm>
          <a:prstGeom prst="rect">
            <a:avLst/>
          </a:prstGeom>
        </p:spPr>
        <p:txBody>
          <a:bodyPr anchor="ctr" anchorCtr="0"/>
          <a:lstStyle>
            <a:defPPr>
              <a:defRPr lang="es-ES"/>
            </a:defPPr>
            <a:lvl1pPr marL="0" algn="ctr" defTabSz="914400" rtl="0" eaLnBrk="1" latinLnBrk="0" hangingPunct="1">
              <a:defRPr sz="1200" b="1" i="0" kern="1200">
                <a:solidFill>
                  <a:srgbClr val="FF9E18"/>
                </a:solidFill>
                <a:latin typeface="Raleway" panose="020B050303010106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BE8CC-8D6B-A541-B42B-3C66E239E22D}" type="slidenum">
              <a:rPr lang="es-ES" smtClean="0"/>
              <a:pPr/>
              <a:t>‹#›</a:t>
            </a:fld>
            <a:endParaRPr lang="es-ES" dirty="0"/>
          </a:p>
        </p:txBody>
      </p:sp>
      <p:pic>
        <p:nvPicPr>
          <p:cNvPr id="22" name="Imagen 21">
            <a:extLst>
              <a:ext uri="{FF2B5EF4-FFF2-40B4-BE49-F238E27FC236}">
                <a16:creationId xmlns:a16="http://schemas.microsoft.com/office/drawing/2014/main" id="{A576B48F-76E5-A449-847C-A142CC44C4C6}"/>
              </a:ext>
            </a:extLst>
          </p:cNvPr>
          <p:cNvPicPr>
            <a:picLocks noChangeAspect="1"/>
          </p:cNvPicPr>
          <p:nvPr userDrawn="1"/>
        </p:nvPicPr>
        <p:blipFill rotWithShape="1">
          <a:blip r:embed="rId5"/>
          <a:srcRect l="23889" r="26198"/>
          <a:stretch/>
        </p:blipFill>
        <p:spPr>
          <a:xfrm rot="16200000">
            <a:off x="3053353" y="-3053353"/>
            <a:ext cx="6085293" cy="12192000"/>
          </a:xfrm>
          <a:prstGeom prst="rect">
            <a:avLst/>
          </a:prstGeom>
        </p:spPr>
      </p:pic>
    </p:spTree>
    <p:extLst>
      <p:ext uri="{BB962C8B-B14F-4D97-AF65-F5344CB8AC3E}">
        <p14:creationId xmlns:p14="http://schemas.microsoft.com/office/powerpoint/2010/main" val="3452071068"/>
      </p:ext>
    </p:extLst>
  </p:cSld>
  <p:clrMap bg1="lt1" tx1="dk1" bg2="lt2" tx2="dk2" accent1="accent1" accent2="accent2" accent3="accent3" accent4="accent4" accent5="accent5" accent6="accent6" hlink="hlink" folHlink="folHlink"/>
  <p:sldLayoutIdLst>
    <p:sldLayoutId id="2147483776" r:id="rId1"/>
  </p:sldLayoutIdLst>
  <p:hf hdr="0" dt="0"/>
  <p:txStyles>
    <p:titleStyle>
      <a:lvl1pPr algn="r" rtl="0" fontAlgn="base">
        <a:lnSpc>
          <a:spcPct val="90000"/>
        </a:lnSpc>
        <a:spcBef>
          <a:spcPct val="0"/>
        </a:spcBef>
        <a:spcAft>
          <a:spcPct val="0"/>
        </a:spcAft>
        <a:defRPr sz="1100" b="1" i="0" kern="1200">
          <a:solidFill>
            <a:srgbClr val="00A1E0"/>
          </a:solidFill>
          <a:latin typeface="Raleway" panose="020B0503030101060003" pitchFamily="34" charset="77"/>
          <a:ea typeface="+mj-ea"/>
          <a:cs typeface="+mj-cs"/>
        </a:defRPr>
      </a:lvl1pPr>
      <a:lvl2pPr algn="l" rtl="0" fontAlgn="base">
        <a:lnSpc>
          <a:spcPct val="90000"/>
        </a:lnSpc>
        <a:spcBef>
          <a:spcPct val="0"/>
        </a:spcBef>
        <a:spcAft>
          <a:spcPct val="0"/>
        </a:spcAft>
        <a:defRPr sz="5867">
          <a:solidFill>
            <a:schemeClr val="tx1"/>
          </a:solidFill>
          <a:latin typeface="Calibri Light" panose="020F0302020204030204" pitchFamily="34" charset="0"/>
        </a:defRPr>
      </a:lvl2pPr>
      <a:lvl3pPr algn="l" rtl="0" fontAlgn="base">
        <a:lnSpc>
          <a:spcPct val="90000"/>
        </a:lnSpc>
        <a:spcBef>
          <a:spcPct val="0"/>
        </a:spcBef>
        <a:spcAft>
          <a:spcPct val="0"/>
        </a:spcAft>
        <a:defRPr sz="5867">
          <a:solidFill>
            <a:schemeClr val="tx1"/>
          </a:solidFill>
          <a:latin typeface="Calibri Light" panose="020F0302020204030204" pitchFamily="34" charset="0"/>
        </a:defRPr>
      </a:lvl3pPr>
      <a:lvl4pPr algn="l" rtl="0" fontAlgn="base">
        <a:lnSpc>
          <a:spcPct val="90000"/>
        </a:lnSpc>
        <a:spcBef>
          <a:spcPct val="0"/>
        </a:spcBef>
        <a:spcAft>
          <a:spcPct val="0"/>
        </a:spcAft>
        <a:defRPr sz="5867">
          <a:solidFill>
            <a:schemeClr val="tx1"/>
          </a:solidFill>
          <a:latin typeface="Calibri Light" panose="020F0302020204030204" pitchFamily="34" charset="0"/>
        </a:defRPr>
      </a:lvl4pPr>
      <a:lvl5pPr algn="l" rtl="0" fontAlgn="base">
        <a:lnSpc>
          <a:spcPct val="90000"/>
        </a:lnSpc>
        <a:spcBef>
          <a:spcPct val="0"/>
        </a:spcBef>
        <a:spcAft>
          <a:spcPct val="0"/>
        </a:spcAft>
        <a:defRPr sz="5867">
          <a:solidFill>
            <a:schemeClr val="tx1"/>
          </a:solidFill>
          <a:latin typeface="Calibri Light" panose="020F0302020204030204" pitchFamily="34" charset="0"/>
        </a:defRPr>
      </a:lvl5pPr>
      <a:lvl6pPr marL="609634"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268"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902"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536"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817" indent="-304817" algn="l" rtl="0" fontAlgn="base">
        <a:lnSpc>
          <a:spcPct val="90000"/>
        </a:lnSpc>
        <a:spcBef>
          <a:spcPts val="1334"/>
        </a:spcBef>
        <a:spcAft>
          <a:spcPct val="0"/>
        </a:spcAft>
        <a:buFont typeface="Arial" panose="020B0604020202020204" pitchFamily="34" charset="0"/>
        <a:buChar char="•"/>
        <a:defRPr sz="3733" kern="1200">
          <a:solidFill>
            <a:schemeClr val="tx1"/>
          </a:solidFill>
          <a:latin typeface="+mn-lt"/>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s-ES"/>
      </a:defPPr>
      <a:lvl1pPr marL="0" algn="l" defTabSz="1219268" rtl="0" eaLnBrk="1" latinLnBrk="0" hangingPunct="1">
        <a:defRPr sz="2400" kern="1200">
          <a:solidFill>
            <a:schemeClr val="tx1"/>
          </a:solidFill>
          <a:latin typeface="+mn-lt"/>
          <a:ea typeface="+mn-ea"/>
          <a:cs typeface="+mn-cs"/>
        </a:defRPr>
      </a:lvl1pPr>
      <a:lvl2pPr marL="609634" algn="l" defTabSz="1219268" rtl="0" eaLnBrk="1" latinLnBrk="0" hangingPunct="1">
        <a:defRPr sz="2400" kern="1200">
          <a:solidFill>
            <a:schemeClr val="tx1"/>
          </a:solidFill>
          <a:latin typeface="+mn-lt"/>
          <a:ea typeface="+mn-ea"/>
          <a:cs typeface="+mn-cs"/>
        </a:defRPr>
      </a:lvl2pPr>
      <a:lvl3pPr marL="1219268" algn="l" defTabSz="1219268" rtl="0" eaLnBrk="1" latinLnBrk="0" hangingPunct="1">
        <a:defRPr sz="2400" kern="1200">
          <a:solidFill>
            <a:schemeClr val="tx1"/>
          </a:solidFill>
          <a:latin typeface="+mn-lt"/>
          <a:ea typeface="+mn-ea"/>
          <a:cs typeface="+mn-cs"/>
        </a:defRPr>
      </a:lvl3pPr>
      <a:lvl4pPr marL="1828902" algn="l" defTabSz="1219268" rtl="0" eaLnBrk="1" latinLnBrk="0" hangingPunct="1">
        <a:defRPr sz="2400" kern="1200">
          <a:solidFill>
            <a:schemeClr val="tx1"/>
          </a:solidFill>
          <a:latin typeface="+mn-lt"/>
          <a:ea typeface="+mn-ea"/>
          <a:cs typeface="+mn-cs"/>
        </a:defRPr>
      </a:lvl4pPr>
      <a:lvl5pPr marL="2438536" algn="l" defTabSz="1219268" rtl="0" eaLnBrk="1" latinLnBrk="0" hangingPunct="1">
        <a:defRPr sz="2400" kern="1200">
          <a:solidFill>
            <a:schemeClr val="tx1"/>
          </a:solidFill>
          <a:latin typeface="+mn-lt"/>
          <a:ea typeface="+mn-ea"/>
          <a:cs typeface="+mn-cs"/>
        </a:defRPr>
      </a:lvl5pPr>
      <a:lvl6pPr marL="3048171" algn="l" defTabSz="1219268" rtl="0" eaLnBrk="1" latinLnBrk="0" hangingPunct="1">
        <a:defRPr sz="2400" kern="1200">
          <a:solidFill>
            <a:schemeClr val="tx1"/>
          </a:solidFill>
          <a:latin typeface="+mn-lt"/>
          <a:ea typeface="+mn-ea"/>
          <a:cs typeface="+mn-cs"/>
        </a:defRPr>
      </a:lvl6pPr>
      <a:lvl7pPr marL="3657805" algn="l" defTabSz="1219268" rtl="0" eaLnBrk="1" latinLnBrk="0" hangingPunct="1">
        <a:defRPr sz="2400" kern="1200">
          <a:solidFill>
            <a:schemeClr val="tx1"/>
          </a:solidFill>
          <a:latin typeface="+mn-lt"/>
          <a:ea typeface="+mn-ea"/>
          <a:cs typeface="+mn-cs"/>
        </a:defRPr>
      </a:lvl7pPr>
      <a:lvl8pPr marL="4267438" algn="l" defTabSz="1219268" rtl="0" eaLnBrk="1" latinLnBrk="0" hangingPunct="1">
        <a:defRPr sz="2400" kern="1200">
          <a:solidFill>
            <a:schemeClr val="tx1"/>
          </a:solidFill>
          <a:latin typeface="+mn-lt"/>
          <a:ea typeface="+mn-ea"/>
          <a:cs typeface="+mn-cs"/>
        </a:defRPr>
      </a:lvl8pPr>
      <a:lvl9pPr marL="4877072" algn="l" defTabSz="121926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4">
          <p15:clr>
            <a:srgbClr val="F26B43"/>
          </p15:clr>
        </p15:guide>
        <p15:guide id="2" pos="284">
          <p15:clr>
            <a:srgbClr val="F26B43"/>
          </p15:clr>
        </p15:guide>
        <p15:guide id="3" pos="5682">
          <p15:clr>
            <a:srgbClr val="F26B43"/>
          </p15:clr>
        </p15:guide>
        <p15:guide id="4" orient="horz" pos="2961">
          <p15:clr>
            <a:srgbClr val="F26B43"/>
          </p15:clr>
        </p15:guide>
        <p15:guide id="5" orient="horz" pos="557">
          <p15:clr>
            <a:srgbClr val="F26B43"/>
          </p15:clr>
        </p15:guide>
        <p15:guide id="6" orient="horz" pos="35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22000"/>
            <a:lum/>
          </a:blip>
          <a:srcRect/>
          <a:stretch>
            <a:fillRect t="-39000" b="-39000"/>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84E2EF9-CD39-024A-B477-C1F92B04AB5D}"/>
              </a:ext>
            </a:extLst>
          </p:cNvPr>
          <p:cNvPicPr>
            <a:picLocks noChangeAspect="1"/>
          </p:cNvPicPr>
          <p:nvPr userDrawn="1"/>
        </p:nvPicPr>
        <p:blipFill rotWithShape="1">
          <a:blip r:embed="rId4"/>
          <a:srcRect t="39078" b="27647"/>
          <a:stretch/>
        </p:blipFill>
        <p:spPr>
          <a:xfrm>
            <a:off x="-1" y="0"/>
            <a:ext cx="12191999" cy="6085293"/>
          </a:xfrm>
          <a:prstGeom prst="rect">
            <a:avLst/>
          </a:prstGeom>
        </p:spPr>
      </p:pic>
      <p:sp>
        <p:nvSpPr>
          <p:cNvPr id="2" name="CuadroTexto 1">
            <a:extLst>
              <a:ext uri="{FF2B5EF4-FFF2-40B4-BE49-F238E27FC236}">
                <a16:creationId xmlns:a16="http://schemas.microsoft.com/office/drawing/2014/main" id="{F313E881-5F2E-9C49-9B8B-D9C9CA11A1E6}"/>
              </a:ext>
            </a:extLst>
          </p:cNvPr>
          <p:cNvSpPr txBox="1"/>
          <p:nvPr userDrawn="1"/>
        </p:nvSpPr>
        <p:spPr>
          <a:xfrm>
            <a:off x="12354476" y="2232531"/>
            <a:ext cx="184731" cy="369332"/>
          </a:xfrm>
          <a:prstGeom prst="rect">
            <a:avLst/>
          </a:prstGeom>
        </p:spPr>
        <p:txBody>
          <a:bodyPr vert="horz" wrap="none" lIns="91440" tIns="45720" rIns="91440" bIns="45720" rtlCol="0" anchor="ctr">
            <a:spAutoFit/>
          </a:bodyPr>
          <a:lstStyle/>
          <a:p>
            <a:pPr algn="r"/>
            <a:endParaRPr lang="es-ES" dirty="0"/>
          </a:p>
        </p:txBody>
      </p:sp>
      <p:sp>
        <p:nvSpPr>
          <p:cNvPr id="14" name="Text Placeholder 19">
            <a:extLst>
              <a:ext uri="{FF2B5EF4-FFF2-40B4-BE49-F238E27FC236}">
                <a16:creationId xmlns:a16="http://schemas.microsoft.com/office/drawing/2014/main" id="{7707C3AC-5AE8-4745-84E5-9CAC1CA1F58E}"/>
              </a:ext>
            </a:extLst>
          </p:cNvPr>
          <p:cNvSpPr txBox="1">
            <a:spLocks/>
          </p:cNvSpPr>
          <p:nvPr userDrawn="1"/>
        </p:nvSpPr>
        <p:spPr>
          <a:xfrm>
            <a:off x="3344606" y="3429000"/>
            <a:ext cx="5502787" cy="1324132"/>
          </a:xfrm>
          <a:prstGeom prst="rect">
            <a:avLst/>
          </a:prstGeom>
        </p:spPr>
        <p:txBody>
          <a:bodyPr>
            <a:normAutofit/>
          </a:bodyPr>
          <a:lstStyle>
            <a:lvl1pPr marL="304817" indent="-304817" algn="l" rtl="0" fontAlgn="base">
              <a:lnSpc>
                <a:spcPct val="90000"/>
              </a:lnSpc>
              <a:spcBef>
                <a:spcPts val="1334"/>
              </a:spcBef>
              <a:spcAft>
                <a:spcPct val="0"/>
              </a:spcAft>
              <a:buFont typeface="Arial" panose="020B0604020202020204" pitchFamily="34" charset="0"/>
              <a:buNone/>
              <a:defRPr sz="1200" b="0" i="0" kern="1200">
                <a:solidFill>
                  <a:schemeClr val="bg1"/>
                </a:solidFill>
                <a:latin typeface="Raleway" panose="020B0503030101060003" pitchFamily="34" charset="77"/>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endParaRPr lang="en-US" dirty="0"/>
          </a:p>
        </p:txBody>
      </p:sp>
      <p:sp>
        <p:nvSpPr>
          <p:cNvPr id="8" name="Rectángulo 7">
            <a:extLst>
              <a:ext uri="{FF2B5EF4-FFF2-40B4-BE49-F238E27FC236}">
                <a16:creationId xmlns:a16="http://schemas.microsoft.com/office/drawing/2014/main" id="{55654D1C-C51A-0940-B975-11DF9AE490A8}"/>
              </a:ext>
            </a:extLst>
          </p:cNvPr>
          <p:cNvSpPr/>
          <p:nvPr userDrawn="1"/>
        </p:nvSpPr>
        <p:spPr>
          <a:xfrm>
            <a:off x="0" y="6085293"/>
            <a:ext cx="12192000" cy="77270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028F5D02-2701-F049-9C2F-374835699A92}"/>
              </a:ext>
            </a:extLst>
          </p:cNvPr>
          <p:cNvPicPr>
            <a:picLocks noChangeAspect="1"/>
          </p:cNvPicPr>
          <p:nvPr userDrawn="1"/>
        </p:nvPicPr>
        <p:blipFill>
          <a:blip r:embed="rId5"/>
          <a:stretch>
            <a:fillRect/>
          </a:stretch>
        </p:blipFill>
        <p:spPr>
          <a:xfrm>
            <a:off x="5775132" y="6340090"/>
            <a:ext cx="641732" cy="263111"/>
          </a:xfrm>
          <a:prstGeom prst="rect">
            <a:avLst/>
          </a:prstGeom>
        </p:spPr>
      </p:pic>
    </p:spTree>
    <p:extLst>
      <p:ext uri="{BB962C8B-B14F-4D97-AF65-F5344CB8AC3E}">
        <p14:creationId xmlns:p14="http://schemas.microsoft.com/office/powerpoint/2010/main" val="3168945529"/>
      </p:ext>
    </p:extLst>
  </p:cSld>
  <p:clrMap bg1="lt1" tx1="dk1" bg2="lt2" tx2="dk2" accent1="accent1" accent2="accent2" accent3="accent3" accent4="accent4" accent5="accent5" accent6="accent6" hlink="hlink" folHlink="folHlink"/>
  <p:sldLayoutIdLst>
    <p:sldLayoutId id="2147483783" r:id="rId1"/>
  </p:sldLayoutIdLst>
  <p:hf hdr="0" dt="0"/>
  <p:txStyles>
    <p:titleStyle>
      <a:lvl1pPr algn="r" rtl="0" fontAlgn="base">
        <a:lnSpc>
          <a:spcPct val="90000"/>
        </a:lnSpc>
        <a:spcBef>
          <a:spcPct val="0"/>
        </a:spcBef>
        <a:spcAft>
          <a:spcPct val="0"/>
        </a:spcAft>
        <a:defRPr sz="1100" b="1" i="0" kern="1200">
          <a:solidFill>
            <a:srgbClr val="00A1E0"/>
          </a:solidFill>
          <a:latin typeface="Raleway" panose="020B0503030101060003" pitchFamily="34" charset="77"/>
          <a:ea typeface="+mj-ea"/>
          <a:cs typeface="+mj-cs"/>
        </a:defRPr>
      </a:lvl1pPr>
      <a:lvl2pPr algn="l" rtl="0" fontAlgn="base">
        <a:lnSpc>
          <a:spcPct val="90000"/>
        </a:lnSpc>
        <a:spcBef>
          <a:spcPct val="0"/>
        </a:spcBef>
        <a:spcAft>
          <a:spcPct val="0"/>
        </a:spcAft>
        <a:defRPr sz="5867">
          <a:solidFill>
            <a:schemeClr val="tx1"/>
          </a:solidFill>
          <a:latin typeface="Calibri Light" panose="020F0302020204030204" pitchFamily="34" charset="0"/>
        </a:defRPr>
      </a:lvl2pPr>
      <a:lvl3pPr algn="l" rtl="0" fontAlgn="base">
        <a:lnSpc>
          <a:spcPct val="90000"/>
        </a:lnSpc>
        <a:spcBef>
          <a:spcPct val="0"/>
        </a:spcBef>
        <a:spcAft>
          <a:spcPct val="0"/>
        </a:spcAft>
        <a:defRPr sz="5867">
          <a:solidFill>
            <a:schemeClr val="tx1"/>
          </a:solidFill>
          <a:latin typeface="Calibri Light" panose="020F0302020204030204" pitchFamily="34" charset="0"/>
        </a:defRPr>
      </a:lvl3pPr>
      <a:lvl4pPr algn="l" rtl="0" fontAlgn="base">
        <a:lnSpc>
          <a:spcPct val="90000"/>
        </a:lnSpc>
        <a:spcBef>
          <a:spcPct val="0"/>
        </a:spcBef>
        <a:spcAft>
          <a:spcPct val="0"/>
        </a:spcAft>
        <a:defRPr sz="5867">
          <a:solidFill>
            <a:schemeClr val="tx1"/>
          </a:solidFill>
          <a:latin typeface="Calibri Light" panose="020F0302020204030204" pitchFamily="34" charset="0"/>
        </a:defRPr>
      </a:lvl4pPr>
      <a:lvl5pPr algn="l" rtl="0" fontAlgn="base">
        <a:lnSpc>
          <a:spcPct val="90000"/>
        </a:lnSpc>
        <a:spcBef>
          <a:spcPct val="0"/>
        </a:spcBef>
        <a:spcAft>
          <a:spcPct val="0"/>
        </a:spcAft>
        <a:defRPr sz="5867">
          <a:solidFill>
            <a:schemeClr val="tx1"/>
          </a:solidFill>
          <a:latin typeface="Calibri Light" panose="020F0302020204030204" pitchFamily="34" charset="0"/>
        </a:defRPr>
      </a:lvl5pPr>
      <a:lvl6pPr marL="609634"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268"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902"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536"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817" indent="-304817" algn="l" rtl="0" fontAlgn="base">
        <a:lnSpc>
          <a:spcPct val="90000"/>
        </a:lnSpc>
        <a:spcBef>
          <a:spcPts val="1334"/>
        </a:spcBef>
        <a:spcAft>
          <a:spcPct val="0"/>
        </a:spcAft>
        <a:buFont typeface="Arial" panose="020B0604020202020204" pitchFamily="34" charset="0"/>
        <a:buChar char="•"/>
        <a:defRPr sz="3733" kern="1200">
          <a:solidFill>
            <a:schemeClr val="tx1"/>
          </a:solidFill>
          <a:latin typeface="+mn-lt"/>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s-ES"/>
      </a:defPPr>
      <a:lvl1pPr marL="0" algn="l" defTabSz="1219268" rtl="0" eaLnBrk="1" latinLnBrk="0" hangingPunct="1">
        <a:defRPr sz="2400" kern="1200">
          <a:solidFill>
            <a:schemeClr val="tx1"/>
          </a:solidFill>
          <a:latin typeface="+mn-lt"/>
          <a:ea typeface="+mn-ea"/>
          <a:cs typeface="+mn-cs"/>
        </a:defRPr>
      </a:lvl1pPr>
      <a:lvl2pPr marL="609634" algn="l" defTabSz="1219268" rtl="0" eaLnBrk="1" latinLnBrk="0" hangingPunct="1">
        <a:defRPr sz="2400" kern="1200">
          <a:solidFill>
            <a:schemeClr val="tx1"/>
          </a:solidFill>
          <a:latin typeface="+mn-lt"/>
          <a:ea typeface="+mn-ea"/>
          <a:cs typeface="+mn-cs"/>
        </a:defRPr>
      </a:lvl2pPr>
      <a:lvl3pPr marL="1219268" algn="l" defTabSz="1219268" rtl="0" eaLnBrk="1" latinLnBrk="0" hangingPunct="1">
        <a:defRPr sz="2400" kern="1200">
          <a:solidFill>
            <a:schemeClr val="tx1"/>
          </a:solidFill>
          <a:latin typeface="+mn-lt"/>
          <a:ea typeface="+mn-ea"/>
          <a:cs typeface="+mn-cs"/>
        </a:defRPr>
      </a:lvl3pPr>
      <a:lvl4pPr marL="1828902" algn="l" defTabSz="1219268" rtl="0" eaLnBrk="1" latinLnBrk="0" hangingPunct="1">
        <a:defRPr sz="2400" kern="1200">
          <a:solidFill>
            <a:schemeClr val="tx1"/>
          </a:solidFill>
          <a:latin typeface="+mn-lt"/>
          <a:ea typeface="+mn-ea"/>
          <a:cs typeface="+mn-cs"/>
        </a:defRPr>
      </a:lvl4pPr>
      <a:lvl5pPr marL="2438536" algn="l" defTabSz="1219268" rtl="0" eaLnBrk="1" latinLnBrk="0" hangingPunct="1">
        <a:defRPr sz="2400" kern="1200">
          <a:solidFill>
            <a:schemeClr val="tx1"/>
          </a:solidFill>
          <a:latin typeface="+mn-lt"/>
          <a:ea typeface="+mn-ea"/>
          <a:cs typeface="+mn-cs"/>
        </a:defRPr>
      </a:lvl5pPr>
      <a:lvl6pPr marL="3048171" algn="l" defTabSz="1219268" rtl="0" eaLnBrk="1" latinLnBrk="0" hangingPunct="1">
        <a:defRPr sz="2400" kern="1200">
          <a:solidFill>
            <a:schemeClr val="tx1"/>
          </a:solidFill>
          <a:latin typeface="+mn-lt"/>
          <a:ea typeface="+mn-ea"/>
          <a:cs typeface="+mn-cs"/>
        </a:defRPr>
      </a:lvl6pPr>
      <a:lvl7pPr marL="3657805" algn="l" defTabSz="1219268" rtl="0" eaLnBrk="1" latinLnBrk="0" hangingPunct="1">
        <a:defRPr sz="2400" kern="1200">
          <a:solidFill>
            <a:schemeClr val="tx1"/>
          </a:solidFill>
          <a:latin typeface="+mn-lt"/>
          <a:ea typeface="+mn-ea"/>
          <a:cs typeface="+mn-cs"/>
        </a:defRPr>
      </a:lvl7pPr>
      <a:lvl8pPr marL="4267438" algn="l" defTabSz="1219268" rtl="0" eaLnBrk="1" latinLnBrk="0" hangingPunct="1">
        <a:defRPr sz="2400" kern="1200">
          <a:solidFill>
            <a:schemeClr val="tx1"/>
          </a:solidFill>
          <a:latin typeface="+mn-lt"/>
          <a:ea typeface="+mn-ea"/>
          <a:cs typeface="+mn-cs"/>
        </a:defRPr>
      </a:lvl8pPr>
      <a:lvl9pPr marL="4877072" algn="l" defTabSz="121926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4">
          <p15:clr>
            <a:srgbClr val="F26B43"/>
          </p15:clr>
        </p15:guide>
        <p15:guide id="2" pos="284">
          <p15:clr>
            <a:srgbClr val="F26B43"/>
          </p15:clr>
        </p15:guide>
        <p15:guide id="3" pos="5682">
          <p15:clr>
            <a:srgbClr val="F26B43"/>
          </p15:clr>
        </p15:guide>
        <p15:guide id="4" orient="horz" pos="2961">
          <p15:clr>
            <a:srgbClr val="F26B43"/>
          </p15:clr>
        </p15:guide>
        <p15:guide id="5" orient="horz" pos="557">
          <p15:clr>
            <a:srgbClr val="F26B43"/>
          </p15:clr>
        </p15:guide>
        <p15:guide id="6" orient="horz" pos="35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22000"/>
            <a:lum/>
          </a:blip>
          <a:srcRect/>
          <a:stretch>
            <a:fillRect t="-39000" b="-3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313E881-5F2E-9C49-9B8B-D9C9CA11A1E6}"/>
              </a:ext>
            </a:extLst>
          </p:cNvPr>
          <p:cNvSpPr txBox="1"/>
          <p:nvPr userDrawn="1"/>
        </p:nvSpPr>
        <p:spPr>
          <a:xfrm>
            <a:off x="12354476" y="2232531"/>
            <a:ext cx="184731" cy="369332"/>
          </a:xfrm>
          <a:prstGeom prst="rect">
            <a:avLst/>
          </a:prstGeom>
        </p:spPr>
        <p:txBody>
          <a:bodyPr vert="horz" wrap="none" lIns="91440" tIns="45720" rIns="91440" bIns="45720" rtlCol="0" anchor="ctr">
            <a:spAutoFit/>
          </a:bodyPr>
          <a:lstStyle/>
          <a:p>
            <a:pPr algn="r"/>
            <a:endParaRPr lang="es-ES" dirty="0"/>
          </a:p>
        </p:txBody>
      </p:sp>
      <p:sp>
        <p:nvSpPr>
          <p:cNvPr id="14" name="Text Placeholder 19">
            <a:extLst>
              <a:ext uri="{FF2B5EF4-FFF2-40B4-BE49-F238E27FC236}">
                <a16:creationId xmlns:a16="http://schemas.microsoft.com/office/drawing/2014/main" id="{7707C3AC-5AE8-4745-84E5-9CAC1CA1F58E}"/>
              </a:ext>
            </a:extLst>
          </p:cNvPr>
          <p:cNvSpPr txBox="1">
            <a:spLocks/>
          </p:cNvSpPr>
          <p:nvPr userDrawn="1"/>
        </p:nvSpPr>
        <p:spPr>
          <a:xfrm>
            <a:off x="3344606" y="3429000"/>
            <a:ext cx="5502787" cy="1324132"/>
          </a:xfrm>
          <a:prstGeom prst="rect">
            <a:avLst/>
          </a:prstGeom>
        </p:spPr>
        <p:txBody>
          <a:bodyPr>
            <a:normAutofit/>
          </a:bodyPr>
          <a:lstStyle>
            <a:lvl1pPr marL="304817" indent="-304817" algn="l" rtl="0" fontAlgn="base">
              <a:lnSpc>
                <a:spcPct val="90000"/>
              </a:lnSpc>
              <a:spcBef>
                <a:spcPts val="1334"/>
              </a:spcBef>
              <a:spcAft>
                <a:spcPct val="0"/>
              </a:spcAft>
              <a:buFont typeface="Arial" panose="020B0604020202020204" pitchFamily="34" charset="0"/>
              <a:buNone/>
              <a:defRPr sz="1200" b="0" i="0" kern="1200">
                <a:solidFill>
                  <a:schemeClr val="bg1"/>
                </a:solidFill>
                <a:latin typeface="Raleway" panose="020B0503030101060003" pitchFamily="34" charset="77"/>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endParaRPr lang="en-US" dirty="0"/>
          </a:p>
        </p:txBody>
      </p:sp>
      <p:sp>
        <p:nvSpPr>
          <p:cNvPr id="8" name="Rectángulo 7">
            <a:extLst>
              <a:ext uri="{FF2B5EF4-FFF2-40B4-BE49-F238E27FC236}">
                <a16:creationId xmlns:a16="http://schemas.microsoft.com/office/drawing/2014/main" id="{55654D1C-C51A-0940-B975-11DF9AE490A8}"/>
              </a:ext>
            </a:extLst>
          </p:cNvPr>
          <p:cNvSpPr/>
          <p:nvPr userDrawn="1"/>
        </p:nvSpPr>
        <p:spPr>
          <a:xfrm>
            <a:off x="0" y="6085293"/>
            <a:ext cx="12192000" cy="77270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028F5D02-2701-F049-9C2F-374835699A92}"/>
              </a:ext>
            </a:extLst>
          </p:cNvPr>
          <p:cNvPicPr>
            <a:picLocks noChangeAspect="1"/>
          </p:cNvPicPr>
          <p:nvPr userDrawn="1"/>
        </p:nvPicPr>
        <p:blipFill>
          <a:blip r:embed="rId4"/>
          <a:stretch>
            <a:fillRect/>
          </a:stretch>
        </p:blipFill>
        <p:spPr>
          <a:xfrm>
            <a:off x="5775133" y="6340090"/>
            <a:ext cx="641732" cy="263111"/>
          </a:xfrm>
          <a:prstGeom prst="rect">
            <a:avLst/>
          </a:prstGeom>
        </p:spPr>
      </p:pic>
      <p:pic>
        <p:nvPicPr>
          <p:cNvPr id="5" name="Imagen 4">
            <a:extLst>
              <a:ext uri="{FF2B5EF4-FFF2-40B4-BE49-F238E27FC236}">
                <a16:creationId xmlns:a16="http://schemas.microsoft.com/office/drawing/2014/main" id="{23A234A6-E833-1C4D-B977-6D37DB787381}"/>
              </a:ext>
            </a:extLst>
          </p:cNvPr>
          <p:cNvPicPr>
            <a:picLocks noChangeAspect="1"/>
          </p:cNvPicPr>
          <p:nvPr userDrawn="1"/>
        </p:nvPicPr>
        <p:blipFill rotWithShape="1">
          <a:blip r:embed="rId5">
            <a:alphaModFix amt="41000"/>
          </a:blip>
          <a:srcRect t="11267"/>
          <a:stretch/>
        </p:blipFill>
        <p:spPr>
          <a:xfrm>
            <a:off x="0" y="-1"/>
            <a:ext cx="12192000" cy="6085293"/>
          </a:xfrm>
          <a:prstGeom prst="rect">
            <a:avLst/>
          </a:prstGeom>
        </p:spPr>
      </p:pic>
    </p:spTree>
    <p:extLst>
      <p:ext uri="{BB962C8B-B14F-4D97-AF65-F5344CB8AC3E}">
        <p14:creationId xmlns:p14="http://schemas.microsoft.com/office/powerpoint/2010/main" val="2689898431"/>
      </p:ext>
    </p:extLst>
  </p:cSld>
  <p:clrMap bg1="lt1" tx1="dk1" bg2="lt2" tx2="dk2" accent1="accent1" accent2="accent2" accent3="accent3" accent4="accent4" accent5="accent5" accent6="accent6" hlink="hlink" folHlink="folHlink"/>
  <p:sldLayoutIdLst>
    <p:sldLayoutId id="2147483780" r:id="rId1"/>
  </p:sldLayoutIdLst>
  <p:hf hdr="0" dt="0"/>
  <p:txStyles>
    <p:titleStyle>
      <a:lvl1pPr algn="r" rtl="0" fontAlgn="base">
        <a:lnSpc>
          <a:spcPct val="90000"/>
        </a:lnSpc>
        <a:spcBef>
          <a:spcPct val="0"/>
        </a:spcBef>
        <a:spcAft>
          <a:spcPct val="0"/>
        </a:spcAft>
        <a:defRPr sz="1100" b="1" i="0" kern="1200">
          <a:solidFill>
            <a:srgbClr val="00A1E0"/>
          </a:solidFill>
          <a:latin typeface="Raleway" panose="020B0503030101060003" pitchFamily="34" charset="77"/>
          <a:ea typeface="+mj-ea"/>
          <a:cs typeface="+mj-cs"/>
        </a:defRPr>
      </a:lvl1pPr>
      <a:lvl2pPr algn="l" rtl="0" fontAlgn="base">
        <a:lnSpc>
          <a:spcPct val="90000"/>
        </a:lnSpc>
        <a:spcBef>
          <a:spcPct val="0"/>
        </a:spcBef>
        <a:spcAft>
          <a:spcPct val="0"/>
        </a:spcAft>
        <a:defRPr sz="5867">
          <a:solidFill>
            <a:schemeClr val="tx1"/>
          </a:solidFill>
          <a:latin typeface="Calibri Light" panose="020F0302020204030204" pitchFamily="34" charset="0"/>
        </a:defRPr>
      </a:lvl2pPr>
      <a:lvl3pPr algn="l" rtl="0" fontAlgn="base">
        <a:lnSpc>
          <a:spcPct val="90000"/>
        </a:lnSpc>
        <a:spcBef>
          <a:spcPct val="0"/>
        </a:spcBef>
        <a:spcAft>
          <a:spcPct val="0"/>
        </a:spcAft>
        <a:defRPr sz="5867">
          <a:solidFill>
            <a:schemeClr val="tx1"/>
          </a:solidFill>
          <a:latin typeface="Calibri Light" panose="020F0302020204030204" pitchFamily="34" charset="0"/>
        </a:defRPr>
      </a:lvl3pPr>
      <a:lvl4pPr algn="l" rtl="0" fontAlgn="base">
        <a:lnSpc>
          <a:spcPct val="90000"/>
        </a:lnSpc>
        <a:spcBef>
          <a:spcPct val="0"/>
        </a:spcBef>
        <a:spcAft>
          <a:spcPct val="0"/>
        </a:spcAft>
        <a:defRPr sz="5867">
          <a:solidFill>
            <a:schemeClr val="tx1"/>
          </a:solidFill>
          <a:latin typeface="Calibri Light" panose="020F0302020204030204" pitchFamily="34" charset="0"/>
        </a:defRPr>
      </a:lvl4pPr>
      <a:lvl5pPr algn="l" rtl="0" fontAlgn="base">
        <a:lnSpc>
          <a:spcPct val="90000"/>
        </a:lnSpc>
        <a:spcBef>
          <a:spcPct val="0"/>
        </a:spcBef>
        <a:spcAft>
          <a:spcPct val="0"/>
        </a:spcAft>
        <a:defRPr sz="5867">
          <a:solidFill>
            <a:schemeClr val="tx1"/>
          </a:solidFill>
          <a:latin typeface="Calibri Light" panose="020F0302020204030204" pitchFamily="34" charset="0"/>
        </a:defRPr>
      </a:lvl5pPr>
      <a:lvl6pPr marL="609634"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268"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902"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536"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817" indent="-304817" algn="l" rtl="0" fontAlgn="base">
        <a:lnSpc>
          <a:spcPct val="90000"/>
        </a:lnSpc>
        <a:spcBef>
          <a:spcPts val="1334"/>
        </a:spcBef>
        <a:spcAft>
          <a:spcPct val="0"/>
        </a:spcAft>
        <a:buFont typeface="Arial" panose="020B0604020202020204" pitchFamily="34" charset="0"/>
        <a:buChar char="•"/>
        <a:defRPr sz="3733" kern="1200">
          <a:solidFill>
            <a:schemeClr val="tx1"/>
          </a:solidFill>
          <a:latin typeface="+mn-lt"/>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s-ES"/>
      </a:defPPr>
      <a:lvl1pPr marL="0" algn="l" defTabSz="1219268" rtl="0" eaLnBrk="1" latinLnBrk="0" hangingPunct="1">
        <a:defRPr sz="2400" kern="1200">
          <a:solidFill>
            <a:schemeClr val="tx1"/>
          </a:solidFill>
          <a:latin typeface="+mn-lt"/>
          <a:ea typeface="+mn-ea"/>
          <a:cs typeface="+mn-cs"/>
        </a:defRPr>
      </a:lvl1pPr>
      <a:lvl2pPr marL="609634" algn="l" defTabSz="1219268" rtl="0" eaLnBrk="1" latinLnBrk="0" hangingPunct="1">
        <a:defRPr sz="2400" kern="1200">
          <a:solidFill>
            <a:schemeClr val="tx1"/>
          </a:solidFill>
          <a:latin typeface="+mn-lt"/>
          <a:ea typeface="+mn-ea"/>
          <a:cs typeface="+mn-cs"/>
        </a:defRPr>
      </a:lvl2pPr>
      <a:lvl3pPr marL="1219268" algn="l" defTabSz="1219268" rtl="0" eaLnBrk="1" latinLnBrk="0" hangingPunct="1">
        <a:defRPr sz="2400" kern="1200">
          <a:solidFill>
            <a:schemeClr val="tx1"/>
          </a:solidFill>
          <a:latin typeface="+mn-lt"/>
          <a:ea typeface="+mn-ea"/>
          <a:cs typeface="+mn-cs"/>
        </a:defRPr>
      </a:lvl3pPr>
      <a:lvl4pPr marL="1828902" algn="l" defTabSz="1219268" rtl="0" eaLnBrk="1" latinLnBrk="0" hangingPunct="1">
        <a:defRPr sz="2400" kern="1200">
          <a:solidFill>
            <a:schemeClr val="tx1"/>
          </a:solidFill>
          <a:latin typeface="+mn-lt"/>
          <a:ea typeface="+mn-ea"/>
          <a:cs typeface="+mn-cs"/>
        </a:defRPr>
      </a:lvl4pPr>
      <a:lvl5pPr marL="2438536" algn="l" defTabSz="1219268" rtl="0" eaLnBrk="1" latinLnBrk="0" hangingPunct="1">
        <a:defRPr sz="2400" kern="1200">
          <a:solidFill>
            <a:schemeClr val="tx1"/>
          </a:solidFill>
          <a:latin typeface="+mn-lt"/>
          <a:ea typeface="+mn-ea"/>
          <a:cs typeface="+mn-cs"/>
        </a:defRPr>
      </a:lvl5pPr>
      <a:lvl6pPr marL="3048171" algn="l" defTabSz="1219268" rtl="0" eaLnBrk="1" latinLnBrk="0" hangingPunct="1">
        <a:defRPr sz="2400" kern="1200">
          <a:solidFill>
            <a:schemeClr val="tx1"/>
          </a:solidFill>
          <a:latin typeface="+mn-lt"/>
          <a:ea typeface="+mn-ea"/>
          <a:cs typeface="+mn-cs"/>
        </a:defRPr>
      </a:lvl6pPr>
      <a:lvl7pPr marL="3657805" algn="l" defTabSz="1219268" rtl="0" eaLnBrk="1" latinLnBrk="0" hangingPunct="1">
        <a:defRPr sz="2400" kern="1200">
          <a:solidFill>
            <a:schemeClr val="tx1"/>
          </a:solidFill>
          <a:latin typeface="+mn-lt"/>
          <a:ea typeface="+mn-ea"/>
          <a:cs typeface="+mn-cs"/>
        </a:defRPr>
      </a:lvl7pPr>
      <a:lvl8pPr marL="4267438" algn="l" defTabSz="1219268" rtl="0" eaLnBrk="1" latinLnBrk="0" hangingPunct="1">
        <a:defRPr sz="2400" kern="1200">
          <a:solidFill>
            <a:schemeClr val="tx1"/>
          </a:solidFill>
          <a:latin typeface="+mn-lt"/>
          <a:ea typeface="+mn-ea"/>
          <a:cs typeface="+mn-cs"/>
        </a:defRPr>
      </a:lvl8pPr>
      <a:lvl9pPr marL="4877072" algn="l" defTabSz="121926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4">
          <p15:clr>
            <a:srgbClr val="F26B43"/>
          </p15:clr>
        </p15:guide>
        <p15:guide id="2" pos="284">
          <p15:clr>
            <a:srgbClr val="F26B43"/>
          </p15:clr>
        </p15:guide>
        <p15:guide id="3" pos="5682">
          <p15:clr>
            <a:srgbClr val="F26B43"/>
          </p15:clr>
        </p15:guide>
        <p15:guide id="4" orient="horz" pos="2961">
          <p15:clr>
            <a:srgbClr val="F26B43"/>
          </p15:clr>
        </p15:guide>
        <p15:guide id="5" orient="horz" pos="557">
          <p15:clr>
            <a:srgbClr val="F26B43"/>
          </p15:clr>
        </p15:guide>
        <p15:guide id="6" orient="horz" pos="35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alphaModFix amt="22000"/>
            <a:lum/>
          </a:blip>
          <a:srcRect/>
          <a:stretch>
            <a:fillRect t="-39000" b="-39000"/>
          </a:stretch>
        </a:blipFill>
        <a:effectLst/>
      </p:bgPr>
    </p:bg>
    <p:spTree>
      <p:nvGrpSpPr>
        <p:cNvPr id="1" name=""/>
        <p:cNvGrpSpPr/>
        <p:nvPr/>
      </p:nvGrpSpPr>
      <p:grpSpPr>
        <a:xfrm>
          <a:off x="0" y="0"/>
          <a:ext cx="0" cy="0"/>
          <a:chOff x="0" y="0"/>
          <a:chExt cx="0" cy="0"/>
        </a:xfrm>
      </p:grpSpPr>
      <p:sp>
        <p:nvSpPr>
          <p:cNvPr id="7" name="Marcador de pie de página 4">
            <a:extLst>
              <a:ext uri="{FF2B5EF4-FFF2-40B4-BE49-F238E27FC236}">
                <a16:creationId xmlns:a16="http://schemas.microsoft.com/office/drawing/2014/main" id="{3E3C2429-A8F4-DF40-9D10-DF2CD06E5807}"/>
              </a:ext>
            </a:extLst>
          </p:cNvPr>
          <p:cNvSpPr txBox="1">
            <a:spLocks/>
          </p:cNvSpPr>
          <p:nvPr userDrawn="1"/>
        </p:nvSpPr>
        <p:spPr>
          <a:xfrm>
            <a:off x="214207" y="518377"/>
            <a:ext cx="11636363" cy="365125"/>
          </a:xfrm>
          <a:prstGeom prst="rect">
            <a:avLst/>
          </a:prstGeom>
        </p:spPr>
        <p:txBody>
          <a:bodyPr vert="horz" lIns="91440" tIns="45720" rIns="91440" bIns="45720" rtlCol="0" anchor="ctr"/>
          <a:lstStyle>
            <a:defPPr>
              <a:defRPr lang="es-ES"/>
            </a:defPPr>
            <a:lvl1pPr marL="0" algn="ctr" defTabSz="914400" rtl="0" eaLnBrk="1" latinLnBrk="0" hangingPunct="1">
              <a:defRPr sz="1100" b="1" i="0" kern="1200" spc="0">
                <a:solidFill>
                  <a:srgbClr val="00A1E0"/>
                </a:solidFill>
                <a:latin typeface="Raleway" panose="020B050303010106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s-ES" dirty="0">
              <a:solidFill>
                <a:schemeClr val="bg1"/>
              </a:solidFill>
            </a:endParaRPr>
          </a:p>
        </p:txBody>
      </p:sp>
      <p:sp>
        <p:nvSpPr>
          <p:cNvPr id="2" name="Rectángulo 1">
            <a:extLst>
              <a:ext uri="{FF2B5EF4-FFF2-40B4-BE49-F238E27FC236}">
                <a16:creationId xmlns:a16="http://schemas.microsoft.com/office/drawing/2014/main" id="{B113EE9C-6672-9944-ACFC-339F21352667}"/>
              </a:ext>
            </a:extLst>
          </p:cNvPr>
          <p:cNvSpPr/>
          <p:nvPr userDrawn="1"/>
        </p:nvSpPr>
        <p:spPr>
          <a:xfrm>
            <a:off x="0" y="6085293"/>
            <a:ext cx="12192000" cy="77270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 name="Imagen 5">
            <a:extLst>
              <a:ext uri="{FF2B5EF4-FFF2-40B4-BE49-F238E27FC236}">
                <a16:creationId xmlns:a16="http://schemas.microsoft.com/office/drawing/2014/main" id="{AD67AFA9-C3E6-0146-8D84-C584B07BB9BA}"/>
              </a:ext>
            </a:extLst>
          </p:cNvPr>
          <p:cNvPicPr>
            <a:picLocks noChangeAspect="1"/>
          </p:cNvPicPr>
          <p:nvPr userDrawn="1"/>
        </p:nvPicPr>
        <p:blipFill>
          <a:blip r:embed="rId8"/>
          <a:stretch>
            <a:fillRect/>
          </a:stretch>
        </p:blipFill>
        <p:spPr>
          <a:xfrm>
            <a:off x="348687" y="6297602"/>
            <a:ext cx="780510" cy="320010"/>
          </a:xfrm>
          <a:prstGeom prst="rect">
            <a:avLst/>
          </a:prstGeom>
        </p:spPr>
      </p:pic>
      <p:sp>
        <p:nvSpPr>
          <p:cNvPr id="8" name="Marcador de número de diapositiva 6">
            <a:extLst>
              <a:ext uri="{FF2B5EF4-FFF2-40B4-BE49-F238E27FC236}">
                <a16:creationId xmlns:a16="http://schemas.microsoft.com/office/drawing/2014/main" id="{90D0FF23-DF29-0344-97FF-384A2046A518}"/>
              </a:ext>
            </a:extLst>
          </p:cNvPr>
          <p:cNvSpPr>
            <a:spLocks noGrp="1"/>
          </p:cNvSpPr>
          <p:nvPr>
            <p:ph type="sldNum" sz="quarter" idx="4"/>
          </p:nvPr>
        </p:nvSpPr>
        <p:spPr>
          <a:xfrm>
            <a:off x="11175255" y="6294152"/>
            <a:ext cx="731600" cy="430857"/>
          </a:xfrm>
          <a:prstGeom prst="rect">
            <a:avLst/>
          </a:prstGeom>
        </p:spPr>
        <p:txBody>
          <a:bodyPr anchor="ctr" anchorCtr="0"/>
          <a:lstStyle>
            <a:lvl1pPr algn="ctr">
              <a:defRPr sz="1200" b="1" i="0">
                <a:solidFill>
                  <a:srgbClr val="FF9E18"/>
                </a:solidFill>
                <a:latin typeface="Raleway" panose="020B0503030101060003" pitchFamily="34" charset="77"/>
              </a:defRPr>
            </a:lvl1pPr>
          </a:lstStyle>
          <a:p>
            <a:fld id="{075BE8CC-8D6B-A541-B42B-3C66E239E22D}" type="slidenum">
              <a:rPr lang="es-ES" smtClean="0"/>
              <a:pPr/>
              <a:t>‹#›</a:t>
            </a:fld>
            <a:endParaRPr lang="es-ES" dirty="0"/>
          </a:p>
        </p:txBody>
      </p:sp>
      <p:sp>
        <p:nvSpPr>
          <p:cNvPr id="10" name="Marcador de pie de página 2">
            <a:extLst>
              <a:ext uri="{FF2B5EF4-FFF2-40B4-BE49-F238E27FC236}">
                <a16:creationId xmlns:a16="http://schemas.microsoft.com/office/drawing/2014/main" id="{D6E975F2-7A86-FC42-9E34-B76973E42ABA}"/>
              </a:ext>
            </a:extLst>
          </p:cNvPr>
          <p:cNvSpPr>
            <a:spLocks noGrp="1"/>
          </p:cNvSpPr>
          <p:nvPr>
            <p:ph type="ftr" sz="quarter" idx="3"/>
          </p:nvPr>
        </p:nvSpPr>
        <p:spPr>
          <a:xfrm>
            <a:off x="4604960" y="6435049"/>
            <a:ext cx="2854855"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rgbClr val="FF9E18"/>
                </a:solidFill>
              </a:defRPr>
            </a:lvl1pPr>
          </a:lstStyle>
          <a:p>
            <a:r>
              <a:rPr lang="es-ES" sz="900" dirty="0">
                <a:latin typeface="Raleway" panose="020B0503030101060003" pitchFamily="34" charset="77"/>
              </a:rPr>
              <a:t>   2021  |  BDR  </a:t>
            </a:r>
          </a:p>
        </p:txBody>
      </p:sp>
    </p:spTree>
    <p:extLst>
      <p:ext uri="{BB962C8B-B14F-4D97-AF65-F5344CB8AC3E}">
        <p14:creationId xmlns:p14="http://schemas.microsoft.com/office/powerpoint/2010/main" val="55664406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Lst>
  <p:hf hdr="0" dt="0"/>
  <p:txStyles>
    <p:titleStyle>
      <a:lvl1pPr algn="l" rtl="0" fontAlgn="base">
        <a:lnSpc>
          <a:spcPct val="90000"/>
        </a:lnSpc>
        <a:spcBef>
          <a:spcPct val="0"/>
        </a:spcBef>
        <a:spcAft>
          <a:spcPct val="0"/>
        </a:spcAft>
        <a:defRPr sz="5867" kern="1200">
          <a:solidFill>
            <a:schemeClr val="tx1"/>
          </a:solidFill>
          <a:latin typeface="+mj-lt"/>
          <a:ea typeface="+mj-ea"/>
          <a:cs typeface="+mj-cs"/>
        </a:defRPr>
      </a:lvl1pPr>
      <a:lvl2pPr algn="l" rtl="0" fontAlgn="base">
        <a:lnSpc>
          <a:spcPct val="90000"/>
        </a:lnSpc>
        <a:spcBef>
          <a:spcPct val="0"/>
        </a:spcBef>
        <a:spcAft>
          <a:spcPct val="0"/>
        </a:spcAft>
        <a:defRPr sz="5867">
          <a:solidFill>
            <a:schemeClr val="tx1"/>
          </a:solidFill>
          <a:latin typeface="Calibri Light" panose="020F0302020204030204" pitchFamily="34" charset="0"/>
        </a:defRPr>
      </a:lvl2pPr>
      <a:lvl3pPr algn="l" rtl="0" fontAlgn="base">
        <a:lnSpc>
          <a:spcPct val="90000"/>
        </a:lnSpc>
        <a:spcBef>
          <a:spcPct val="0"/>
        </a:spcBef>
        <a:spcAft>
          <a:spcPct val="0"/>
        </a:spcAft>
        <a:defRPr sz="5867">
          <a:solidFill>
            <a:schemeClr val="tx1"/>
          </a:solidFill>
          <a:latin typeface="Calibri Light" panose="020F0302020204030204" pitchFamily="34" charset="0"/>
        </a:defRPr>
      </a:lvl3pPr>
      <a:lvl4pPr algn="l" rtl="0" fontAlgn="base">
        <a:lnSpc>
          <a:spcPct val="90000"/>
        </a:lnSpc>
        <a:spcBef>
          <a:spcPct val="0"/>
        </a:spcBef>
        <a:spcAft>
          <a:spcPct val="0"/>
        </a:spcAft>
        <a:defRPr sz="5867">
          <a:solidFill>
            <a:schemeClr val="tx1"/>
          </a:solidFill>
          <a:latin typeface="Calibri Light" panose="020F0302020204030204" pitchFamily="34" charset="0"/>
        </a:defRPr>
      </a:lvl4pPr>
      <a:lvl5pPr algn="l" rtl="0" fontAlgn="base">
        <a:lnSpc>
          <a:spcPct val="90000"/>
        </a:lnSpc>
        <a:spcBef>
          <a:spcPct val="0"/>
        </a:spcBef>
        <a:spcAft>
          <a:spcPct val="0"/>
        </a:spcAft>
        <a:defRPr sz="5867">
          <a:solidFill>
            <a:schemeClr val="tx1"/>
          </a:solidFill>
          <a:latin typeface="Calibri Light" panose="020F0302020204030204" pitchFamily="34" charset="0"/>
        </a:defRPr>
      </a:lvl5pPr>
      <a:lvl6pPr marL="609634"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268"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902"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536"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817" indent="-304817" algn="l" rtl="0" fontAlgn="base">
        <a:lnSpc>
          <a:spcPct val="90000"/>
        </a:lnSpc>
        <a:spcBef>
          <a:spcPts val="1334"/>
        </a:spcBef>
        <a:spcAft>
          <a:spcPct val="0"/>
        </a:spcAft>
        <a:buFont typeface="Arial" panose="020B0604020202020204" pitchFamily="34" charset="0"/>
        <a:buChar char="•"/>
        <a:defRPr sz="3733" kern="1200">
          <a:solidFill>
            <a:schemeClr val="tx1"/>
          </a:solidFill>
          <a:latin typeface="+mn-lt"/>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s-ES"/>
      </a:defPPr>
      <a:lvl1pPr marL="0" algn="l" defTabSz="1219268" rtl="0" eaLnBrk="1" latinLnBrk="0" hangingPunct="1">
        <a:defRPr sz="2400" kern="1200">
          <a:solidFill>
            <a:schemeClr val="tx1"/>
          </a:solidFill>
          <a:latin typeface="+mn-lt"/>
          <a:ea typeface="+mn-ea"/>
          <a:cs typeface="+mn-cs"/>
        </a:defRPr>
      </a:lvl1pPr>
      <a:lvl2pPr marL="609634" algn="l" defTabSz="1219268" rtl="0" eaLnBrk="1" latinLnBrk="0" hangingPunct="1">
        <a:defRPr sz="2400" kern="1200">
          <a:solidFill>
            <a:schemeClr val="tx1"/>
          </a:solidFill>
          <a:latin typeface="+mn-lt"/>
          <a:ea typeface="+mn-ea"/>
          <a:cs typeface="+mn-cs"/>
        </a:defRPr>
      </a:lvl2pPr>
      <a:lvl3pPr marL="1219268" algn="l" defTabSz="1219268" rtl="0" eaLnBrk="1" latinLnBrk="0" hangingPunct="1">
        <a:defRPr sz="2400" kern="1200">
          <a:solidFill>
            <a:schemeClr val="tx1"/>
          </a:solidFill>
          <a:latin typeface="+mn-lt"/>
          <a:ea typeface="+mn-ea"/>
          <a:cs typeface="+mn-cs"/>
        </a:defRPr>
      </a:lvl3pPr>
      <a:lvl4pPr marL="1828902" algn="l" defTabSz="1219268" rtl="0" eaLnBrk="1" latinLnBrk="0" hangingPunct="1">
        <a:defRPr sz="2400" kern="1200">
          <a:solidFill>
            <a:schemeClr val="tx1"/>
          </a:solidFill>
          <a:latin typeface="+mn-lt"/>
          <a:ea typeface="+mn-ea"/>
          <a:cs typeface="+mn-cs"/>
        </a:defRPr>
      </a:lvl4pPr>
      <a:lvl5pPr marL="2438536" algn="l" defTabSz="1219268" rtl="0" eaLnBrk="1" latinLnBrk="0" hangingPunct="1">
        <a:defRPr sz="2400" kern="1200">
          <a:solidFill>
            <a:schemeClr val="tx1"/>
          </a:solidFill>
          <a:latin typeface="+mn-lt"/>
          <a:ea typeface="+mn-ea"/>
          <a:cs typeface="+mn-cs"/>
        </a:defRPr>
      </a:lvl5pPr>
      <a:lvl6pPr marL="3048171" algn="l" defTabSz="1219268" rtl="0" eaLnBrk="1" latinLnBrk="0" hangingPunct="1">
        <a:defRPr sz="2400" kern="1200">
          <a:solidFill>
            <a:schemeClr val="tx1"/>
          </a:solidFill>
          <a:latin typeface="+mn-lt"/>
          <a:ea typeface="+mn-ea"/>
          <a:cs typeface="+mn-cs"/>
        </a:defRPr>
      </a:lvl6pPr>
      <a:lvl7pPr marL="3657805" algn="l" defTabSz="1219268" rtl="0" eaLnBrk="1" latinLnBrk="0" hangingPunct="1">
        <a:defRPr sz="2400" kern="1200">
          <a:solidFill>
            <a:schemeClr val="tx1"/>
          </a:solidFill>
          <a:latin typeface="+mn-lt"/>
          <a:ea typeface="+mn-ea"/>
          <a:cs typeface="+mn-cs"/>
        </a:defRPr>
      </a:lvl7pPr>
      <a:lvl8pPr marL="4267438" algn="l" defTabSz="1219268" rtl="0" eaLnBrk="1" latinLnBrk="0" hangingPunct="1">
        <a:defRPr sz="2400" kern="1200">
          <a:solidFill>
            <a:schemeClr val="tx1"/>
          </a:solidFill>
          <a:latin typeface="+mn-lt"/>
          <a:ea typeface="+mn-ea"/>
          <a:cs typeface="+mn-cs"/>
        </a:defRPr>
      </a:lvl8pPr>
      <a:lvl9pPr marL="4877072" algn="l" defTabSz="121926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4">
          <p15:clr>
            <a:srgbClr val="F26B43"/>
          </p15:clr>
        </p15:guide>
        <p15:guide id="2" pos="284">
          <p15:clr>
            <a:srgbClr val="F26B43"/>
          </p15:clr>
        </p15:guide>
        <p15:guide id="3" pos="5682">
          <p15:clr>
            <a:srgbClr val="F26B43"/>
          </p15:clr>
        </p15:guide>
        <p15:guide id="4" orient="horz" pos="2961">
          <p15:clr>
            <a:srgbClr val="F26B43"/>
          </p15:clr>
        </p15:guide>
        <p15:guide id="5" orient="horz" pos="557">
          <p15:clr>
            <a:srgbClr val="F26B43"/>
          </p15:clr>
        </p15:guide>
        <p15:guide id="6" orient="horz" pos="35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28000"/>
            <a:lum/>
          </a:blip>
          <a:srcRect/>
          <a:stretch>
            <a:fillRect l="73000" t="78000" r="4000" b="4000"/>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D927C01-AB82-41AA-BCF1-5C4F1D2CABF7}"/>
              </a:ext>
            </a:extLst>
          </p:cNvPr>
          <p:cNvSpPr>
            <a:spLocks noGrp="1"/>
          </p:cNvSpPr>
          <p:nvPr>
            <p:ph type="title"/>
          </p:nvPr>
        </p:nvSpPr>
        <p:spPr>
          <a:xfrm>
            <a:off x="838201" y="365126"/>
            <a:ext cx="7962900" cy="365124"/>
          </a:xfrm>
          <a:prstGeom prst="rect">
            <a:avLst/>
          </a:prstGeom>
        </p:spPr>
        <p:txBody>
          <a:bodyPr vert="horz" lIns="91440" tIns="45720" rIns="91440" bIns="45720" rtlCol="0" anchor="ctr">
            <a:noAutofit/>
          </a:bodyPr>
          <a:lstStyle/>
          <a:p>
            <a:r>
              <a:rPr lang="es-ES" dirty="0"/>
              <a:t>Título de diapositiva</a:t>
            </a:r>
          </a:p>
        </p:txBody>
      </p:sp>
      <p:sp>
        <p:nvSpPr>
          <p:cNvPr id="3" name="Marcador de texto 2">
            <a:extLst>
              <a:ext uri="{FF2B5EF4-FFF2-40B4-BE49-F238E27FC236}">
                <a16:creationId xmlns:a16="http://schemas.microsoft.com/office/drawing/2014/main" id="{A0929517-F8CE-40B0-BFF9-1A8D1A88B13A}"/>
              </a:ext>
            </a:extLst>
          </p:cNvPr>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número de diapositiva 5">
            <a:extLst>
              <a:ext uri="{FF2B5EF4-FFF2-40B4-BE49-F238E27FC236}">
                <a16:creationId xmlns:a16="http://schemas.microsoft.com/office/drawing/2014/main" id="{E45FB7D1-511A-4697-A6C9-4ADA366D1BB3}"/>
              </a:ext>
            </a:extLst>
          </p:cNvPr>
          <p:cNvSpPr>
            <a:spLocks noGrp="1"/>
          </p:cNvSpPr>
          <p:nvPr>
            <p:ph type="sldNum" sz="quarter" idx="4"/>
          </p:nvPr>
        </p:nvSpPr>
        <p:spPr>
          <a:xfrm>
            <a:off x="8801101" y="365126"/>
            <a:ext cx="2552698" cy="365125"/>
          </a:xfrm>
          <a:prstGeom prst="rect">
            <a:avLst/>
          </a:prstGeom>
        </p:spPr>
        <p:txBody>
          <a:bodyPr vert="horz" lIns="91440" tIns="45720" rIns="91440" bIns="45720" rtlCol="0" anchor="ctr"/>
          <a:lstStyle>
            <a:lvl1pPr algn="r">
              <a:defRPr sz="1200">
                <a:solidFill>
                  <a:schemeClr val="tx1">
                    <a:tint val="75000"/>
                  </a:schemeClr>
                </a:solidFill>
                <a:latin typeface="Raleway" panose="020B0503030101060003" pitchFamily="34" charset="0"/>
              </a:defRPr>
            </a:lvl1pPr>
          </a:lstStyle>
          <a:p>
            <a:fld id="{AD3FDDCA-DA43-42A6-94CF-3D0732B7B583}" type="slidenum">
              <a:rPr lang="es-ES" smtClean="0"/>
              <a:pPr/>
              <a:t>‹#›</a:t>
            </a:fld>
            <a:endParaRPr lang="es-ES" dirty="0"/>
          </a:p>
        </p:txBody>
      </p:sp>
    </p:spTree>
    <p:extLst>
      <p:ext uri="{BB962C8B-B14F-4D97-AF65-F5344CB8AC3E}">
        <p14:creationId xmlns:p14="http://schemas.microsoft.com/office/powerpoint/2010/main" val="97727600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Lst>
  <p:hf hdr="0" ftr="0" dt="0"/>
  <p:txStyles>
    <p:titleStyle>
      <a:lvl1pPr algn="l" defTabSz="914400" rtl="0" eaLnBrk="1" latinLnBrk="0" hangingPunct="1">
        <a:lnSpc>
          <a:spcPct val="90000"/>
        </a:lnSpc>
        <a:spcBef>
          <a:spcPct val="0"/>
        </a:spcBef>
        <a:buNone/>
        <a:defRPr sz="2800" kern="1200">
          <a:solidFill>
            <a:schemeClr val="tx1">
              <a:lumMod val="65000"/>
              <a:lumOff val="35000"/>
            </a:schemeClr>
          </a:solidFill>
          <a:latin typeface="Playfair Display"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Light" panose="020B04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Light" panose="020B04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Light" panose="020B04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Light" panose="020B04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8.gif"/><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10" Type="http://schemas.microsoft.com/office/2007/relationships/hdphoto" Target="../media/hdphoto8.wdp"/><Relationship Id="rId4" Type="http://schemas.openxmlformats.org/officeDocument/2006/relationships/image" Target="../media/image35.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51.pn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0.jpe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jpg"/><Relationship Id="rId1" Type="http://schemas.openxmlformats.org/officeDocument/2006/relationships/slideLayout" Target="../slideLayouts/slideLayout5.xml"/><Relationship Id="rId4" Type="http://schemas.microsoft.com/office/2007/relationships/hdphoto" Target="../media/hdphoto9.wdp"/></Relationships>
</file>

<file path=ppt/slides/_rels/slide38.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66.jp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2.png"/><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0.png"/><Relationship Id="rId1" Type="http://schemas.openxmlformats.org/officeDocument/2006/relationships/slideLayout" Target="../slideLayouts/slideLayout5.xml"/><Relationship Id="rId4" Type="http://schemas.microsoft.com/office/2007/relationships/hdphoto" Target="../media/hdphoto9.wdp"/></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Layout" Target="../diagrams/layout2.xml"/><Relationship Id="rId7" Type="http://schemas.openxmlformats.org/officeDocument/2006/relationships/image" Target="../media/image72.jpe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11" Type="http://schemas.microsoft.com/office/2007/relationships/hdphoto" Target="../media/hdphoto9.wdp"/><Relationship Id="rId5" Type="http://schemas.openxmlformats.org/officeDocument/2006/relationships/diagramColors" Target="../diagrams/colors2.xml"/><Relationship Id="rId10" Type="http://schemas.openxmlformats.org/officeDocument/2006/relationships/image" Target="../media/image62.png"/><Relationship Id="rId4" Type="http://schemas.openxmlformats.org/officeDocument/2006/relationships/diagramQuickStyle" Target="../diagrams/quickStyle2.xml"/><Relationship Id="rId9" Type="http://schemas.microsoft.com/office/2007/relationships/hdphoto" Target="../media/hdphoto10.wdp"/></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7" Type="http://schemas.microsoft.com/office/2007/relationships/hdphoto" Target="../media/hdphoto9.wdp"/><Relationship Id="rId2" Type="http://schemas.openxmlformats.org/officeDocument/2006/relationships/image" Target="../media/image74.jpe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76.png"/><Relationship Id="rId4" Type="http://schemas.microsoft.com/office/2007/relationships/hdphoto" Target="../media/hdphoto11.wdp"/></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 Id="rId6" Type="http://schemas.microsoft.com/office/2007/relationships/hdphoto" Target="../media/hdphoto9.wdp"/><Relationship Id="rId5" Type="http://schemas.openxmlformats.org/officeDocument/2006/relationships/image" Target="../media/image62.png"/><Relationship Id="rId4" Type="http://schemas.microsoft.com/office/2007/relationships/hdphoto" Target="../media/hdphoto12.wdp"/></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9.jpg"/><Relationship Id="rId1" Type="http://schemas.openxmlformats.org/officeDocument/2006/relationships/slideLayout" Target="../slideLayouts/slideLayout18.xml"/><Relationship Id="rId5" Type="http://schemas.openxmlformats.org/officeDocument/2006/relationships/image" Target="../media/image45.png"/><Relationship Id="rId4" Type="http://schemas.microsoft.com/office/2007/relationships/hdphoto" Target="../media/hdphoto9.wdp"/></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80.PN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6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3.pn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microsoft.com/office/2007/relationships/hdphoto" Target="../media/hdphoto9.wdp"/><Relationship Id="rId4" Type="http://schemas.openxmlformats.org/officeDocument/2006/relationships/diagramData" Target="../diagrams/data3.xml"/><Relationship Id="rId9" Type="http://schemas.openxmlformats.org/officeDocument/2006/relationships/image" Target="../media/image62.png"/></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3" Type="http://schemas.openxmlformats.org/officeDocument/2006/relationships/image" Target="../media/image62.png"/><Relationship Id="rId7" Type="http://schemas.openxmlformats.org/officeDocument/2006/relationships/diagramQuickStyle" Target="../diagrams/quickStyle4.xml"/><Relationship Id="rId12" Type="http://schemas.openxmlformats.org/officeDocument/2006/relationships/diagramQuickStyle" Target="../diagrams/quickStyle5.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5" Type="http://schemas.openxmlformats.org/officeDocument/2006/relationships/image" Target="../media/image84.jpeg"/><Relationship Id="rId10" Type="http://schemas.openxmlformats.org/officeDocument/2006/relationships/diagramData" Target="../diagrams/data5.xml"/><Relationship Id="rId4" Type="http://schemas.microsoft.com/office/2007/relationships/hdphoto" Target="../media/hdphoto9.wdp"/><Relationship Id="rId9" Type="http://schemas.microsoft.com/office/2007/relationships/diagramDrawing" Target="../diagrams/drawing4.xml"/><Relationship Id="rId14" Type="http://schemas.microsoft.com/office/2007/relationships/diagramDrawing" Target="../diagrams/drawing5.xml"/></Relationships>
</file>

<file path=ppt/slides/_rels/slide5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3.wdp"/><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6BA3A784-DCED-4626-B9A7-ACEAB6848CAF}"/>
              </a:ext>
            </a:extLst>
          </p:cNvPr>
          <p:cNvGrpSpPr/>
          <p:nvPr/>
        </p:nvGrpSpPr>
        <p:grpSpPr>
          <a:xfrm>
            <a:off x="1282577" y="2091741"/>
            <a:ext cx="9472511" cy="1664445"/>
            <a:chOff x="1436912" y="2409614"/>
            <a:chExt cx="7480663" cy="1664445"/>
          </a:xfrm>
        </p:grpSpPr>
        <p:sp>
          <p:nvSpPr>
            <p:cNvPr id="5" name="CuadroTexto 4">
              <a:extLst>
                <a:ext uri="{FF2B5EF4-FFF2-40B4-BE49-F238E27FC236}">
                  <a16:creationId xmlns:a16="http://schemas.microsoft.com/office/drawing/2014/main" id="{2D207D8E-90D7-4D5D-B7F0-38B806B9AF51}"/>
                </a:ext>
              </a:extLst>
            </p:cNvPr>
            <p:cNvSpPr txBox="1"/>
            <p:nvPr/>
          </p:nvSpPr>
          <p:spPr>
            <a:xfrm>
              <a:off x="1532706" y="2409614"/>
              <a:ext cx="7384869" cy="1200329"/>
            </a:xfrm>
            <a:prstGeom prst="rect">
              <a:avLst/>
            </a:prstGeom>
            <a:noFill/>
          </p:spPr>
          <p:txBody>
            <a:bodyPr wrap="square" rtlCol="0">
              <a:spAutoFit/>
            </a:bodyPr>
            <a:lstStyle/>
            <a:p>
              <a:pPr lvl="0">
                <a:defRPr/>
              </a:pPr>
              <a:r>
                <a:rPr lang="es-ES" sz="3600" b="1" dirty="0">
                  <a:solidFill>
                    <a:srgbClr val="000000"/>
                  </a:solidFill>
                  <a:latin typeface="Playfair Display" pitchFamily="2" charset="0"/>
                </a:rPr>
                <a:t>Blackhills </a:t>
              </a:r>
              <a:r>
                <a:rPr lang="es-ES" sz="3600" b="1" dirty="0" err="1">
                  <a:solidFill>
                    <a:srgbClr val="000000"/>
                  </a:solidFill>
                  <a:latin typeface="Playfair Display" pitchFamily="2" charset="0"/>
                </a:rPr>
                <a:t>Diagnostic</a:t>
              </a:r>
              <a:r>
                <a:rPr lang="es-ES" sz="3600" b="1" dirty="0">
                  <a:solidFill>
                    <a:srgbClr val="000000"/>
                  </a:solidFill>
                  <a:latin typeface="Playfair Display" pitchFamily="2" charset="0"/>
                </a:rPr>
                <a:t> Resources (BDR) – Company and HLA kits</a:t>
              </a:r>
              <a:endParaRPr kumimoji="0" lang="es-ES" sz="3600" b="1" i="0" u="none" strike="noStrike" kern="1200" cap="none" spc="0" normalizeH="0" baseline="0" noProof="0" dirty="0">
                <a:ln>
                  <a:noFill/>
                </a:ln>
                <a:solidFill>
                  <a:srgbClr val="000000"/>
                </a:solidFill>
                <a:uLnTx/>
                <a:uFillTx/>
                <a:latin typeface="Playfair Display" pitchFamily="2" charset="0"/>
              </a:endParaRPr>
            </a:p>
          </p:txBody>
        </p:sp>
        <p:cxnSp>
          <p:nvCxnSpPr>
            <p:cNvPr id="6" name="Conector recto 5">
              <a:extLst>
                <a:ext uri="{FF2B5EF4-FFF2-40B4-BE49-F238E27FC236}">
                  <a16:creationId xmlns:a16="http://schemas.microsoft.com/office/drawing/2014/main" id="{4B02A288-AEFC-44D2-9EC8-88930197529E}"/>
                </a:ext>
              </a:extLst>
            </p:cNvPr>
            <p:cNvCxnSpPr>
              <a:cxnSpLocks/>
            </p:cNvCxnSpPr>
            <p:nvPr/>
          </p:nvCxnSpPr>
          <p:spPr>
            <a:xfrm>
              <a:off x="1436912" y="2409614"/>
              <a:ext cx="0" cy="166444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4" name="Imagen 13">
            <a:extLst>
              <a:ext uri="{FF2B5EF4-FFF2-40B4-BE49-F238E27FC236}">
                <a16:creationId xmlns:a16="http://schemas.microsoft.com/office/drawing/2014/main" id="{6771C1FE-6D31-4196-A375-5CD821761E73}"/>
              </a:ext>
            </a:extLst>
          </p:cNvPr>
          <p:cNvPicPr>
            <a:picLocks noChangeAspect="1"/>
          </p:cNvPicPr>
          <p:nvPr/>
        </p:nvPicPr>
        <p:blipFill>
          <a:blip r:embed="rId3">
            <a:clrChange>
              <a:clrFrom>
                <a:srgbClr val="F5F4F0"/>
              </a:clrFrom>
              <a:clrTo>
                <a:srgbClr val="F5F4F0">
                  <a:alpha val="0"/>
                </a:srgbClr>
              </a:clrTo>
            </a:clrChange>
          </a:blip>
          <a:stretch>
            <a:fillRect/>
          </a:stretch>
        </p:blipFill>
        <p:spPr>
          <a:xfrm>
            <a:off x="9864191" y="5809229"/>
            <a:ext cx="2266290" cy="1126319"/>
          </a:xfrm>
          <a:prstGeom prst="rect">
            <a:avLst/>
          </a:prstGeom>
        </p:spPr>
      </p:pic>
    </p:spTree>
    <p:extLst>
      <p:ext uri="{BB962C8B-B14F-4D97-AF65-F5344CB8AC3E}">
        <p14:creationId xmlns:p14="http://schemas.microsoft.com/office/powerpoint/2010/main" val="3025530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64983-D9B9-9C01-2AC4-CD9EED5EF2F5}"/>
              </a:ext>
            </a:extLst>
          </p:cNvPr>
          <p:cNvSpPr>
            <a:spLocks noGrp="1"/>
          </p:cNvSpPr>
          <p:nvPr>
            <p:ph type="sldNum" sz="quarter" idx="10"/>
          </p:nvPr>
        </p:nvSpPr>
        <p:spPr/>
        <p:txBody>
          <a:bodyPr/>
          <a:lstStyle/>
          <a:p>
            <a:fld id="{075BE8CC-8D6B-A541-B42B-3C66E239E22D}" type="slidenum">
              <a:rPr lang="es-ES" smtClean="0"/>
              <a:pPr/>
              <a:t>10</a:t>
            </a:fld>
            <a:endParaRPr lang="es-ES" dirty="0"/>
          </a:p>
        </p:txBody>
      </p:sp>
      <p:grpSp>
        <p:nvGrpSpPr>
          <p:cNvPr id="6" name="Grupo 6">
            <a:extLst>
              <a:ext uri="{FF2B5EF4-FFF2-40B4-BE49-F238E27FC236}">
                <a16:creationId xmlns:a16="http://schemas.microsoft.com/office/drawing/2014/main" id="{D28CA53A-BDD0-854E-9ADC-7FC912BD9176}"/>
              </a:ext>
            </a:extLst>
          </p:cNvPr>
          <p:cNvGrpSpPr/>
          <p:nvPr/>
        </p:nvGrpSpPr>
        <p:grpSpPr>
          <a:xfrm>
            <a:off x="687977" y="353431"/>
            <a:ext cx="6903447" cy="523220"/>
            <a:chOff x="687977" y="353431"/>
            <a:chExt cx="6903447" cy="523220"/>
          </a:xfrm>
        </p:grpSpPr>
        <p:sp>
          <p:nvSpPr>
            <p:cNvPr id="7" name="CuadroTexto 1">
              <a:extLst>
                <a:ext uri="{FF2B5EF4-FFF2-40B4-BE49-F238E27FC236}">
                  <a16:creationId xmlns:a16="http://schemas.microsoft.com/office/drawing/2014/main" id="{2EED918F-587B-6E5B-7520-8B28471E3BCD}"/>
                </a:ext>
              </a:extLst>
            </p:cNvPr>
            <p:cNvSpPr txBox="1"/>
            <p:nvPr/>
          </p:nvSpPr>
          <p:spPr>
            <a:xfrm>
              <a:off x="687977" y="353431"/>
              <a:ext cx="690344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product</a:t>
              </a: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 line: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Advantages</a:t>
              </a:r>
              <a:endPar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endParaRPr>
            </a:p>
          </p:txBody>
        </p:sp>
        <p:cxnSp>
          <p:nvCxnSpPr>
            <p:cNvPr id="8" name="Conector recto 3">
              <a:extLst>
                <a:ext uri="{FF2B5EF4-FFF2-40B4-BE49-F238E27FC236}">
                  <a16:creationId xmlns:a16="http://schemas.microsoft.com/office/drawing/2014/main" id="{9743AA96-6575-1D1A-9579-E8ED66A10486}"/>
                </a:ext>
              </a:extLst>
            </p:cNvPr>
            <p:cNvCxnSpPr>
              <a:cxnSpLocks/>
            </p:cNvCxnSpPr>
            <p:nvPr/>
          </p:nvCxnSpPr>
          <p:spPr>
            <a:xfrm>
              <a:off x="687977" y="353431"/>
              <a:ext cx="0" cy="52322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02D64452-1397-0CEF-B1B0-0D4C8999FFDB}"/>
              </a:ext>
            </a:extLst>
          </p:cNvPr>
          <p:cNvSpPr/>
          <p:nvPr/>
        </p:nvSpPr>
        <p:spPr>
          <a:xfrm>
            <a:off x="687977" y="1416814"/>
            <a:ext cx="590550" cy="52322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36E5A19-6063-5B75-9D35-E040977E929F}"/>
              </a:ext>
            </a:extLst>
          </p:cNvPr>
          <p:cNvSpPr txBox="1"/>
          <p:nvPr/>
        </p:nvSpPr>
        <p:spPr>
          <a:xfrm>
            <a:off x="830852" y="1375916"/>
            <a:ext cx="866775" cy="523220"/>
          </a:xfrm>
          <a:prstGeom prst="rect">
            <a:avLst/>
          </a:prstGeom>
          <a:noFill/>
        </p:spPr>
        <p:txBody>
          <a:bodyPr wrap="square" rtlCol="0">
            <a:spAutoFit/>
          </a:bodyPr>
          <a:lstStyle/>
          <a:p>
            <a:r>
              <a:rPr lang="es-ES" sz="2800" dirty="0">
                <a:latin typeface="Raleway" panose="020B0503030101060003" pitchFamily="34" charset="0"/>
                <a:cs typeface="Aharoni" panose="02010803020104030203" pitchFamily="2" charset="-79"/>
              </a:rPr>
              <a:t>3</a:t>
            </a:r>
            <a:endParaRPr lang="en-US" sz="2800" dirty="0">
              <a:latin typeface="Raleway" panose="020B0503030101060003" pitchFamily="34" charset="0"/>
              <a:cs typeface="Aharoni" panose="02010803020104030203" pitchFamily="2" charset="-79"/>
            </a:endParaRPr>
          </a:p>
        </p:txBody>
      </p:sp>
      <p:sp>
        <p:nvSpPr>
          <p:cNvPr id="11" name="TextBox 10">
            <a:extLst>
              <a:ext uri="{FF2B5EF4-FFF2-40B4-BE49-F238E27FC236}">
                <a16:creationId xmlns:a16="http://schemas.microsoft.com/office/drawing/2014/main" id="{019883AC-A649-E5AC-E66A-3D31D87E9A89}"/>
              </a:ext>
            </a:extLst>
          </p:cNvPr>
          <p:cNvSpPr txBox="1"/>
          <p:nvPr/>
        </p:nvSpPr>
        <p:spPr>
          <a:xfrm>
            <a:off x="1421401" y="1421874"/>
            <a:ext cx="5312773" cy="461665"/>
          </a:xfrm>
          <a:prstGeom prst="rect">
            <a:avLst/>
          </a:prstGeom>
          <a:noFill/>
        </p:spPr>
        <p:txBody>
          <a:bodyPr wrap="square" rtlCol="0">
            <a:spAutoFit/>
          </a:bodyPr>
          <a:lstStyle/>
          <a:p>
            <a:r>
              <a:rPr lang="es-ES" sz="2400" dirty="0" err="1">
                <a:solidFill>
                  <a:srgbClr val="7030A0"/>
                </a:solidFill>
                <a:latin typeface="Raleway" panose="020B0503030101060003" pitchFamily="34" charset="0"/>
              </a:rPr>
              <a:t>Multiple</a:t>
            </a:r>
            <a:r>
              <a:rPr lang="es-ES" sz="2400" dirty="0">
                <a:solidFill>
                  <a:srgbClr val="7030A0"/>
                </a:solidFill>
                <a:latin typeface="Raleway" panose="020B0503030101060003" pitchFamily="34" charset="0"/>
              </a:rPr>
              <a:t> </a:t>
            </a:r>
            <a:r>
              <a:rPr lang="es-ES" sz="2400" dirty="0" err="1">
                <a:solidFill>
                  <a:srgbClr val="7030A0"/>
                </a:solidFill>
                <a:latin typeface="Raleway" panose="020B0503030101060003" pitchFamily="34" charset="0"/>
              </a:rPr>
              <a:t>thermal</a:t>
            </a:r>
            <a:r>
              <a:rPr lang="es-ES" sz="2400" dirty="0">
                <a:solidFill>
                  <a:srgbClr val="7030A0"/>
                </a:solidFill>
                <a:latin typeface="Raleway" panose="020B0503030101060003" pitchFamily="34" charset="0"/>
              </a:rPr>
              <a:t> </a:t>
            </a:r>
            <a:r>
              <a:rPr lang="es-ES" sz="2400" dirty="0" err="1">
                <a:solidFill>
                  <a:srgbClr val="7030A0"/>
                </a:solidFill>
                <a:latin typeface="Raleway" panose="020B0503030101060003" pitchFamily="34" charset="0"/>
              </a:rPr>
              <a:t>cyclers</a:t>
            </a:r>
            <a:r>
              <a:rPr lang="es-ES" sz="2400" dirty="0">
                <a:solidFill>
                  <a:srgbClr val="7030A0"/>
                </a:solidFill>
                <a:latin typeface="Raleway" panose="020B0503030101060003" pitchFamily="34" charset="0"/>
              </a:rPr>
              <a:t> </a:t>
            </a:r>
            <a:r>
              <a:rPr lang="es-ES" sz="2400" dirty="0" err="1">
                <a:solidFill>
                  <a:srgbClr val="7030A0"/>
                </a:solidFill>
                <a:latin typeface="Raleway" panose="020B0503030101060003" pitchFamily="34" charset="0"/>
              </a:rPr>
              <a:t>validated</a:t>
            </a:r>
            <a:endParaRPr lang="en-US" sz="2400" dirty="0">
              <a:solidFill>
                <a:srgbClr val="7030A0"/>
              </a:solidFill>
              <a:latin typeface="Raleway" panose="020B0503030101060003" pitchFamily="34" charset="0"/>
            </a:endParaRPr>
          </a:p>
        </p:txBody>
      </p:sp>
      <p:sp>
        <p:nvSpPr>
          <p:cNvPr id="3" name="TextBox 2">
            <a:extLst>
              <a:ext uri="{FF2B5EF4-FFF2-40B4-BE49-F238E27FC236}">
                <a16:creationId xmlns:a16="http://schemas.microsoft.com/office/drawing/2014/main" id="{C2D21CDA-DEBE-06D4-A4C6-4334CE41EF78}"/>
              </a:ext>
            </a:extLst>
          </p:cNvPr>
          <p:cNvSpPr txBox="1"/>
          <p:nvPr/>
        </p:nvSpPr>
        <p:spPr>
          <a:xfrm>
            <a:off x="641863" y="2194403"/>
            <a:ext cx="7050505" cy="3521541"/>
          </a:xfrm>
          <a:prstGeom prst="rect">
            <a:avLst/>
          </a:prstGeom>
          <a:noFill/>
        </p:spPr>
        <p:txBody>
          <a:bodyPr wrap="square">
            <a:spAutoFit/>
          </a:bodyPr>
          <a:lstStyle/>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800" b="1" i="0"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Applied </a:t>
            </a:r>
            <a:r>
              <a:rPr kumimoji="0" lang="en-US" sz="1800" b="1" i="0" u="none" strike="noStrike" kern="1200" cap="none" spc="0" normalizeH="0" baseline="0" noProof="0" dirty="0" err="1">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Biosystems</a:t>
            </a:r>
            <a:r>
              <a:rPr kumimoji="0" lang="en-US" sz="1800" b="1" i="0" u="none" strike="noStrike" kern="1200" cap="none" spc="0" normalizeH="0" baseline="30000" noProof="0" dirty="0" err="1">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TM</a:t>
            </a:r>
            <a:r>
              <a:rPr kumimoji="0" lang="en-US" sz="1800" b="0" i="0"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err="1">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StepOne</a:t>
            </a:r>
            <a:r>
              <a:rPr kumimoji="0" lang="en-US" sz="1800" b="0" i="0"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 QuantStudio™ 6 Flex, 7500, QuantStudio™ 5 Dx Real-Time PCR Systems.</a:t>
            </a:r>
            <a:endParaRPr kumimoji="0" lang="en-US" sz="1800" b="0" i="1"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endParaRPr>
          </a:p>
          <a:p>
            <a:pPr marL="742950" marR="0" lvl="1" indent="-285750" algn="just"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800" b="1" i="0"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Roche</a:t>
            </a:r>
            <a:r>
              <a:rPr kumimoji="0" lang="en-US" sz="1800" b="0" i="0"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err="1">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LightCycler</a:t>
            </a:r>
            <a:r>
              <a:rPr kumimoji="0" lang="en-US" sz="1800" b="0" i="0"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 96 and </a:t>
            </a:r>
            <a:r>
              <a:rPr kumimoji="0" lang="en-US" sz="1800" b="0" i="0" u="none" strike="noStrike" kern="1200" cap="none" spc="0" normalizeH="0" baseline="0" noProof="0" dirty="0" err="1">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LightCycler</a:t>
            </a:r>
            <a:r>
              <a:rPr kumimoji="0" lang="en-US" sz="1800" b="0" i="0"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 480 System.</a:t>
            </a:r>
            <a:endParaRPr kumimoji="0" lang="en-US" sz="1800" b="0" i="1"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endParaRPr>
          </a:p>
          <a:p>
            <a:pPr marL="742950" marR="0" lvl="1" indent="-285750" algn="just"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800" b="1" i="0"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Qiagen®</a:t>
            </a:r>
            <a:r>
              <a:rPr kumimoji="0" lang="en-US" sz="1800" b="0" i="0"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 Rotor-Gene® Q.</a:t>
            </a:r>
            <a:endParaRPr kumimoji="0" lang="en-US" sz="1800" b="0" i="1"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endParaRPr>
          </a:p>
          <a:p>
            <a:pPr marL="742950" marR="0" lvl="1" indent="-285750" algn="just"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800" b="1" i="0"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DNA-Technology</a:t>
            </a:r>
            <a:r>
              <a:rPr kumimoji="0" lang="en-US" sz="1800" b="0" i="0"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 DT Lite Real-Time PCR System. </a:t>
            </a:r>
            <a:endParaRPr kumimoji="0" lang="en-US" sz="1800" b="0" i="1"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endParaRPr>
          </a:p>
          <a:p>
            <a:pPr marL="742950" marR="0" lvl="1" indent="-285750" algn="just" defTabSz="914400" rtl="0" eaLnBrk="1" fontAlgn="auto" latinLnBrk="0" hangingPunct="1">
              <a:lnSpc>
                <a:spcPct val="150000"/>
              </a:lnSpc>
              <a:spcBef>
                <a:spcPts val="0"/>
              </a:spcBef>
              <a:spcAft>
                <a:spcPts val="600"/>
              </a:spcAft>
              <a:buClrTx/>
              <a:buSzTx/>
              <a:buFont typeface="Courier New" panose="02070309020205020404" pitchFamily="49" charset="0"/>
              <a:buChar char="o"/>
              <a:tabLst/>
              <a:defRPr/>
            </a:pPr>
            <a:r>
              <a:rPr kumimoji="0" lang="en-US" sz="1800" b="1" i="0" u="none" strike="noStrike" kern="1200" cap="none" spc="0" normalizeH="0" baseline="0" noProof="0" dirty="0" err="1">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BioRad</a:t>
            </a:r>
            <a:r>
              <a:rPr kumimoji="0" lang="en-US" sz="1800" b="0" i="0"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 CFX 96 Real-Time PCR.</a:t>
            </a:r>
          </a:p>
          <a:p>
            <a:pPr marL="742950" marR="0" lvl="1" indent="-285750" algn="just" defTabSz="914400" rtl="0" eaLnBrk="1" fontAlgn="auto" latinLnBrk="0" hangingPunct="1">
              <a:lnSpc>
                <a:spcPct val="150000"/>
              </a:lnSpc>
              <a:spcBef>
                <a:spcPts val="0"/>
              </a:spcBef>
              <a:spcAft>
                <a:spcPts val="600"/>
              </a:spcAft>
              <a:buClrTx/>
              <a:buSzTx/>
              <a:buFont typeface="Courier New" panose="02070309020205020404" pitchFamily="49" charset="0"/>
              <a:buChar char="o"/>
              <a:tabLst/>
              <a:defRPr/>
            </a:pPr>
            <a:r>
              <a:rPr kumimoji="0" lang="en-US" sz="1800" b="1" i="0" u="none" strike="noStrike" kern="1200" cap="none" spc="0" normalizeH="0" baseline="0" noProof="0" dirty="0" err="1">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Analytik</a:t>
            </a:r>
            <a:r>
              <a:rPr kumimoji="0" lang="en-US" sz="1800" b="1" i="0"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 Jena</a:t>
            </a:r>
            <a:r>
              <a:rPr kumimoji="0" lang="en-US" sz="1800" b="0" i="0"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rPr>
              <a:t>: qTOWER3G</a:t>
            </a:r>
          </a:p>
          <a:p>
            <a:pPr marL="742950" marR="0" lvl="1" indent="-285750" algn="just" defTabSz="914400" rtl="0" eaLnBrk="1" fontAlgn="auto" latinLnBrk="0" hangingPunct="1">
              <a:lnSpc>
                <a:spcPct val="150000"/>
              </a:lnSpc>
              <a:spcBef>
                <a:spcPts val="0"/>
              </a:spcBef>
              <a:spcAft>
                <a:spcPts val="600"/>
              </a:spcAft>
              <a:buClrTx/>
              <a:buSzTx/>
              <a:buFont typeface="Courier New" panose="02070309020205020404" pitchFamily="49" charset="0"/>
              <a:buChar char="o"/>
              <a:tabLst/>
              <a:defRPr/>
            </a:pPr>
            <a:r>
              <a:rPr lang="en-US" b="1" dirty="0">
                <a:solidFill>
                  <a:srgbClr val="262626"/>
                </a:solidFill>
                <a:latin typeface="Raleway" panose="020B0503030101060003" pitchFamily="34" charset="0"/>
                <a:ea typeface="Calibri" panose="020F0502020204030204" pitchFamily="34" charset="0"/>
                <a:cs typeface="Times New Roman" panose="02020603050405020304" pitchFamily="18" charset="0"/>
              </a:rPr>
              <a:t>Bio Molecular Systems</a:t>
            </a:r>
            <a:r>
              <a:rPr lang="en-US" dirty="0">
                <a:solidFill>
                  <a:srgbClr val="262626"/>
                </a:solidFill>
                <a:latin typeface="Raleway" panose="020B0503030101060003" pitchFamily="34" charset="0"/>
                <a:ea typeface="Calibri" panose="020F0502020204030204" pitchFamily="34" charset="0"/>
                <a:cs typeface="Times New Roman" panose="02020603050405020304" pitchFamily="18" charset="0"/>
              </a:rPr>
              <a:t>: MIC </a:t>
            </a:r>
            <a:r>
              <a:rPr lang="en-US" dirty="0" err="1">
                <a:solidFill>
                  <a:srgbClr val="262626"/>
                </a:solidFill>
                <a:latin typeface="Raleway" panose="020B0503030101060003" pitchFamily="34" charset="0"/>
                <a:ea typeface="Calibri" panose="020F0502020204030204" pitchFamily="34" charset="0"/>
                <a:cs typeface="Times New Roman" panose="02020603050405020304" pitchFamily="18" charset="0"/>
              </a:rPr>
              <a:t>qpCR</a:t>
            </a:r>
            <a:endParaRPr kumimoji="0" lang="en-US" sz="1800" b="0" i="1" u="none" strike="noStrike" kern="1200" cap="none" spc="0" normalizeH="0" baseline="0" noProof="0" dirty="0">
              <a:ln>
                <a:noFill/>
              </a:ln>
              <a:solidFill>
                <a:srgbClr val="262626"/>
              </a:solidFill>
              <a:effectLst/>
              <a:uLnTx/>
              <a:uFillTx/>
              <a:latin typeface="Raleway" panose="020B0503030101060003" pitchFamily="34" charset="0"/>
              <a:ea typeface="Calibri" panose="020F0502020204030204" pitchFamily="34" charset="0"/>
              <a:cs typeface="Times New Roman" panose="02020603050405020304" pitchFamily="18" charset="0"/>
            </a:endParaRPr>
          </a:p>
        </p:txBody>
      </p:sp>
      <p:pic>
        <p:nvPicPr>
          <p:cNvPr id="4" name="Picture 2" descr="ROTOR-GENE Q | QIAGEN">
            <a:extLst>
              <a:ext uri="{FF2B5EF4-FFF2-40B4-BE49-F238E27FC236}">
                <a16:creationId xmlns:a16="http://schemas.microsoft.com/office/drawing/2014/main" id="{1B338ABE-1CFF-742E-BEEE-2C3BE9051D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986" b="89565" l="6725" r="93926">
                        <a14:foregroundMark x1="9111" y1="54493" x2="8894" y2="75652"/>
                        <a14:foregroundMark x1="8894" y1="75652" x2="6941" y2="75652"/>
                        <a14:foregroundMark x1="21258" y1="89855" x2="21258" y2="89855"/>
                        <a14:foregroundMark x1="26464" y1="89855" x2="56399" y2="85217"/>
                        <a14:foregroundMark x1="84382" y1="85217" x2="88720" y2="82609"/>
                        <a14:foregroundMark x1="93926" y1="80290" x2="93926" y2="80290"/>
                        <a14:foregroundMark x1="76139" y1="41159" x2="65076" y2="25507"/>
                        <a14:foregroundMark x1="65076" y1="25507" x2="53796" y2="17971"/>
                        <a14:foregroundMark x1="53796" y1="17971" x2="36659" y2="40290"/>
                        <a14:foregroundMark x1="25597" y1="28696" x2="64642" y2="40870"/>
                        <a14:foregroundMark x1="25163" y1="27826" x2="22993" y2="26087"/>
                      </a14:backgroundRemoval>
                    </a14:imgEffect>
                  </a14:imgLayer>
                </a14:imgProps>
              </a:ext>
              <a:ext uri="{28A0092B-C50C-407E-A947-70E740481C1C}">
                <a14:useLocalDpi xmlns:a14="http://schemas.microsoft.com/office/drawing/2010/main" val="0"/>
              </a:ext>
            </a:extLst>
          </a:blip>
          <a:srcRect/>
          <a:stretch>
            <a:fillRect/>
          </a:stretch>
        </p:blipFill>
        <p:spPr bwMode="auto">
          <a:xfrm>
            <a:off x="8004999" y="1065688"/>
            <a:ext cx="1550438" cy="1160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452ECC-6A82-C5C7-542E-E76B9A4AF22F}"/>
              </a:ext>
            </a:extLst>
          </p:cNvPr>
          <p:cNvSpPr txBox="1"/>
          <p:nvPr/>
        </p:nvSpPr>
        <p:spPr>
          <a:xfrm>
            <a:off x="7914955" y="826137"/>
            <a:ext cx="164048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srgbClr val="7030A0"/>
                </a:solidFill>
                <a:effectLst/>
                <a:uLnTx/>
                <a:uFillTx/>
                <a:latin typeface="Raleway" panose="020B0503030101060003" pitchFamily="34" charset="0"/>
                <a:ea typeface="+mn-ea"/>
                <a:cs typeface="+mn-cs"/>
              </a:rPr>
              <a:t>Rotor-Gene® Q</a:t>
            </a:r>
            <a:endParaRPr kumimoji="0" lang="en-US" sz="1500" b="0" i="0" u="none" strike="noStrike" kern="1200" cap="none" spc="0" normalizeH="0" baseline="0" noProof="0" dirty="0">
              <a:ln>
                <a:noFill/>
              </a:ln>
              <a:solidFill>
                <a:srgbClr val="7030A0"/>
              </a:solidFill>
              <a:effectLst/>
              <a:uLnTx/>
              <a:uFillTx/>
              <a:latin typeface="Raleway" panose="020B0503030101060003" pitchFamily="34" charset="0"/>
              <a:ea typeface="+mn-ea"/>
              <a:cs typeface="+mn-cs"/>
            </a:endParaRPr>
          </a:p>
        </p:txBody>
      </p:sp>
      <p:sp>
        <p:nvSpPr>
          <p:cNvPr id="28" name="TextBox 27">
            <a:extLst>
              <a:ext uri="{FF2B5EF4-FFF2-40B4-BE49-F238E27FC236}">
                <a16:creationId xmlns:a16="http://schemas.microsoft.com/office/drawing/2014/main" id="{8B875198-1603-0E28-3893-2D65C1E5EEB4}"/>
              </a:ext>
            </a:extLst>
          </p:cNvPr>
          <p:cNvSpPr txBox="1"/>
          <p:nvPr/>
        </p:nvSpPr>
        <p:spPr>
          <a:xfrm>
            <a:off x="9529884" y="2259916"/>
            <a:ext cx="22483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srgbClr val="7030A0"/>
                </a:solidFill>
                <a:effectLst/>
                <a:uLnTx/>
                <a:uFillTx/>
                <a:latin typeface="Raleway" panose="020B0503030101060003" pitchFamily="34" charset="0"/>
                <a:ea typeface="+mn-ea"/>
                <a:cs typeface="+mn-cs"/>
              </a:rPr>
              <a:t>QuantStudio™ 5 Real-Time PCR </a:t>
            </a:r>
            <a:r>
              <a:rPr kumimoji="0" lang="es-ES" sz="1500" b="0" i="0" u="none" strike="noStrike" kern="1200" cap="none" spc="0" normalizeH="0" baseline="0" noProof="0" dirty="0" err="1">
                <a:ln>
                  <a:noFill/>
                </a:ln>
                <a:solidFill>
                  <a:srgbClr val="7030A0"/>
                </a:solidFill>
                <a:effectLst/>
                <a:uLnTx/>
                <a:uFillTx/>
                <a:latin typeface="Raleway" panose="020B0503030101060003" pitchFamily="34" charset="0"/>
                <a:ea typeface="+mn-ea"/>
                <a:cs typeface="+mn-cs"/>
              </a:rPr>
              <a:t>System</a:t>
            </a:r>
            <a:endParaRPr kumimoji="0" lang="en-US" sz="1500" b="0" i="0" u="none" strike="noStrike" kern="1200" cap="none" spc="0" normalizeH="0" baseline="0" noProof="0" dirty="0">
              <a:ln>
                <a:noFill/>
              </a:ln>
              <a:solidFill>
                <a:srgbClr val="7030A0"/>
              </a:solidFill>
              <a:effectLst/>
              <a:uLnTx/>
              <a:uFillTx/>
              <a:latin typeface="Raleway" panose="020B0503030101060003" pitchFamily="34" charset="0"/>
              <a:ea typeface="+mn-ea"/>
              <a:cs typeface="+mn-cs"/>
            </a:endParaRPr>
          </a:p>
        </p:txBody>
      </p:sp>
      <p:sp>
        <p:nvSpPr>
          <p:cNvPr id="29" name="TextBox 28">
            <a:extLst>
              <a:ext uri="{FF2B5EF4-FFF2-40B4-BE49-F238E27FC236}">
                <a16:creationId xmlns:a16="http://schemas.microsoft.com/office/drawing/2014/main" id="{9DDDAA23-D742-E192-D128-897E0B1D00C7}"/>
              </a:ext>
            </a:extLst>
          </p:cNvPr>
          <p:cNvSpPr txBox="1"/>
          <p:nvPr/>
        </p:nvSpPr>
        <p:spPr>
          <a:xfrm>
            <a:off x="7583068" y="3426683"/>
            <a:ext cx="196982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err="1">
                <a:ln>
                  <a:noFill/>
                </a:ln>
                <a:solidFill>
                  <a:srgbClr val="7030A0"/>
                </a:solidFill>
                <a:effectLst/>
                <a:uLnTx/>
                <a:uFillTx/>
                <a:latin typeface="Raleway" panose="020B0503030101060003" pitchFamily="34" charset="0"/>
                <a:ea typeface="+mn-ea"/>
                <a:cs typeface="+mn-cs"/>
              </a:rPr>
              <a:t>LightCycler</a:t>
            </a:r>
            <a:r>
              <a:rPr kumimoji="0" lang="es-ES" sz="1500" b="0" i="0" u="none" strike="noStrike" kern="1200" cap="none" spc="0" normalizeH="0" baseline="0" noProof="0" dirty="0">
                <a:ln>
                  <a:noFill/>
                </a:ln>
                <a:solidFill>
                  <a:srgbClr val="7030A0"/>
                </a:solidFill>
                <a:effectLst/>
                <a:uLnTx/>
                <a:uFillTx/>
                <a:latin typeface="Raleway" panose="020B0503030101060003" pitchFamily="34" charset="0"/>
                <a:ea typeface="+mn-ea"/>
                <a:cs typeface="+mn-cs"/>
              </a:rPr>
              <a:t>® 96 </a:t>
            </a:r>
            <a:r>
              <a:rPr kumimoji="0" lang="es-ES" sz="1500" b="0" i="0" u="none" strike="noStrike" kern="1200" cap="none" spc="0" normalizeH="0" baseline="0" noProof="0" dirty="0" err="1">
                <a:ln>
                  <a:noFill/>
                </a:ln>
                <a:solidFill>
                  <a:srgbClr val="7030A0"/>
                </a:solidFill>
                <a:effectLst/>
                <a:uLnTx/>
                <a:uFillTx/>
                <a:latin typeface="Raleway" panose="020B0503030101060003" pitchFamily="34" charset="0"/>
                <a:ea typeface="+mn-ea"/>
                <a:cs typeface="+mn-cs"/>
              </a:rPr>
              <a:t>System</a:t>
            </a:r>
            <a:endParaRPr kumimoji="0" lang="en-US" sz="1500" b="0" i="0" u="none" strike="noStrike" kern="1200" cap="none" spc="0" normalizeH="0" baseline="0" noProof="0" dirty="0">
              <a:ln>
                <a:noFill/>
              </a:ln>
              <a:solidFill>
                <a:srgbClr val="7030A0"/>
              </a:solidFill>
              <a:effectLst/>
              <a:uLnTx/>
              <a:uFillTx/>
              <a:latin typeface="Raleway" panose="020B0503030101060003" pitchFamily="34" charset="0"/>
              <a:ea typeface="+mn-ea"/>
              <a:cs typeface="+mn-cs"/>
            </a:endParaRPr>
          </a:p>
        </p:txBody>
      </p:sp>
      <p:pic>
        <p:nvPicPr>
          <p:cNvPr id="30" name="Picture 8" descr="http://roche-html5.coservice.ch/app/webroot/book/en/uploads/images/Molacular%20Diagnostics/19-molecular.jpg">
            <a:extLst>
              <a:ext uri="{FF2B5EF4-FFF2-40B4-BE49-F238E27FC236}">
                <a16:creationId xmlns:a16="http://schemas.microsoft.com/office/drawing/2014/main" id="{75D9FACF-8C36-C244-BA30-C753828DA8A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536"/>
          <a:stretch/>
        </p:blipFill>
        <p:spPr bwMode="auto">
          <a:xfrm>
            <a:off x="8012124" y="4030578"/>
            <a:ext cx="1254558" cy="16853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QuantStudio™ 5 Dx Real-Time PCR System | Biomed Global">
            <a:extLst>
              <a:ext uri="{FF2B5EF4-FFF2-40B4-BE49-F238E27FC236}">
                <a16:creationId xmlns:a16="http://schemas.microsoft.com/office/drawing/2014/main" id="{D5B95FD4-A636-8103-C488-A679DDAF386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560" t="7417" r="5630" b="7417"/>
          <a:stretch/>
        </p:blipFill>
        <p:spPr bwMode="auto">
          <a:xfrm>
            <a:off x="10067987" y="2915398"/>
            <a:ext cx="1172126" cy="139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96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3" grpId="0"/>
      <p:bldP spid="5"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64983-D9B9-9C01-2AC4-CD9EED5EF2F5}"/>
              </a:ext>
            </a:extLst>
          </p:cNvPr>
          <p:cNvSpPr>
            <a:spLocks noGrp="1"/>
          </p:cNvSpPr>
          <p:nvPr>
            <p:ph type="sldNum" sz="quarter" idx="10"/>
          </p:nvPr>
        </p:nvSpPr>
        <p:spPr/>
        <p:txBody>
          <a:bodyPr/>
          <a:lstStyle/>
          <a:p>
            <a:fld id="{075BE8CC-8D6B-A541-B42B-3C66E239E22D}" type="slidenum">
              <a:rPr lang="es-ES" smtClean="0"/>
              <a:pPr/>
              <a:t>11</a:t>
            </a:fld>
            <a:endParaRPr lang="es-ES" dirty="0"/>
          </a:p>
        </p:txBody>
      </p:sp>
      <p:grpSp>
        <p:nvGrpSpPr>
          <p:cNvPr id="6" name="Grupo 6">
            <a:extLst>
              <a:ext uri="{FF2B5EF4-FFF2-40B4-BE49-F238E27FC236}">
                <a16:creationId xmlns:a16="http://schemas.microsoft.com/office/drawing/2014/main" id="{D28CA53A-BDD0-854E-9ADC-7FC912BD9176}"/>
              </a:ext>
            </a:extLst>
          </p:cNvPr>
          <p:cNvGrpSpPr/>
          <p:nvPr/>
        </p:nvGrpSpPr>
        <p:grpSpPr>
          <a:xfrm>
            <a:off x="687977" y="353431"/>
            <a:ext cx="6903447" cy="523220"/>
            <a:chOff x="687977" y="353431"/>
            <a:chExt cx="6903447" cy="523220"/>
          </a:xfrm>
        </p:grpSpPr>
        <p:sp>
          <p:nvSpPr>
            <p:cNvPr id="7" name="CuadroTexto 1">
              <a:extLst>
                <a:ext uri="{FF2B5EF4-FFF2-40B4-BE49-F238E27FC236}">
                  <a16:creationId xmlns:a16="http://schemas.microsoft.com/office/drawing/2014/main" id="{2EED918F-587B-6E5B-7520-8B28471E3BCD}"/>
                </a:ext>
              </a:extLst>
            </p:cNvPr>
            <p:cNvSpPr txBox="1"/>
            <p:nvPr/>
          </p:nvSpPr>
          <p:spPr>
            <a:xfrm>
              <a:off x="687977" y="353431"/>
              <a:ext cx="690344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product</a:t>
              </a: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 line: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Advantages</a:t>
              </a:r>
              <a:endPar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endParaRPr>
            </a:p>
          </p:txBody>
        </p:sp>
        <p:cxnSp>
          <p:nvCxnSpPr>
            <p:cNvPr id="8" name="Conector recto 3">
              <a:extLst>
                <a:ext uri="{FF2B5EF4-FFF2-40B4-BE49-F238E27FC236}">
                  <a16:creationId xmlns:a16="http://schemas.microsoft.com/office/drawing/2014/main" id="{9743AA96-6575-1D1A-9579-E8ED66A10486}"/>
                </a:ext>
              </a:extLst>
            </p:cNvPr>
            <p:cNvCxnSpPr>
              <a:cxnSpLocks/>
            </p:cNvCxnSpPr>
            <p:nvPr/>
          </p:nvCxnSpPr>
          <p:spPr>
            <a:xfrm>
              <a:off x="687977" y="353431"/>
              <a:ext cx="0" cy="52322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02D64452-1397-0CEF-B1B0-0D4C8999FFDB}"/>
              </a:ext>
            </a:extLst>
          </p:cNvPr>
          <p:cNvSpPr/>
          <p:nvPr/>
        </p:nvSpPr>
        <p:spPr>
          <a:xfrm>
            <a:off x="687977" y="1416814"/>
            <a:ext cx="590550" cy="52322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36E5A19-6063-5B75-9D35-E040977E929F}"/>
              </a:ext>
            </a:extLst>
          </p:cNvPr>
          <p:cNvSpPr txBox="1"/>
          <p:nvPr/>
        </p:nvSpPr>
        <p:spPr>
          <a:xfrm>
            <a:off x="830852" y="1375916"/>
            <a:ext cx="866775" cy="523220"/>
          </a:xfrm>
          <a:prstGeom prst="rect">
            <a:avLst/>
          </a:prstGeom>
          <a:noFill/>
        </p:spPr>
        <p:txBody>
          <a:bodyPr wrap="square" rtlCol="0">
            <a:spAutoFit/>
          </a:bodyPr>
          <a:lstStyle/>
          <a:p>
            <a:r>
              <a:rPr lang="es-ES" sz="2800" dirty="0">
                <a:latin typeface="Raleway" panose="020B0503030101060003" pitchFamily="34" charset="0"/>
                <a:cs typeface="Aharoni" panose="02010803020104030203" pitchFamily="2" charset="-79"/>
              </a:rPr>
              <a:t>4</a:t>
            </a:r>
            <a:endParaRPr lang="en-US" sz="2800" dirty="0">
              <a:latin typeface="Raleway" panose="020B0503030101060003" pitchFamily="34" charset="0"/>
              <a:cs typeface="Aharoni" panose="02010803020104030203" pitchFamily="2" charset="-79"/>
            </a:endParaRPr>
          </a:p>
        </p:txBody>
      </p:sp>
      <p:sp>
        <p:nvSpPr>
          <p:cNvPr id="11" name="TextBox 10">
            <a:extLst>
              <a:ext uri="{FF2B5EF4-FFF2-40B4-BE49-F238E27FC236}">
                <a16:creationId xmlns:a16="http://schemas.microsoft.com/office/drawing/2014/main" id="{019883AC-A649-E5AC-E66A-3D31D87E9A89}"/>
              </a:ext>
            </a:extLst>
          </p:cNvPr>
          <p:cNvSpPr txBox="1"/>
          <p:nvPr/>
        </p:nvSpPr>
        <p:spPr>
          <a:xfrm>
            <a:off x="1421401" y="1421874"/>
            <a:ext cx="8075024" cy="461665"/>
          </a:xfrm>
          <a:prstGeom prst="rect">
            <a:avLst/>
          </a:prstGeom>
          <a:noFill/>
        </p:spPr>
        <p:txBody>
          <a:bodyPr wrap="square" rtlCol="0">
            <a:spAutoFit/>
          </a:bodyPr>
          <a:lstStyle/>
          <a:p>
            <a:r>
              <a:rPr lang="es-ES" sz="2400" dirty="0" err="1">
                <a:solidFill>
                  <a:srgbClr val="7030A0"/>
                </a:solidFill>
                <a:latin typeface="Raleway" panose="020B0503030101060003" pitchFamily="34" charset="0"/>
              </a:rPr>
              <a:t>Multiple</a:t>
            </a:r>
            <a:r>
              <a:rPr lang="es-ES" sz="2400" dirty="0">
                <a:solidFill>
                  <a:srgbClr val="7030A0"/>
                </a:solidFill>
                <a:latin typeface="Raleway" panose="020B0503030101060003" pitchFamily="34" charset="0"/>
              </a:rPr>
              <a:t> </a:t>
            </a:r>
            <a:r>
              <a:rPr lang="es-ES" sz="2400" dirty="0" err="1">
                <a:solidFill>
                  <a:srgbClr val="7030A0"/>
                </a:solidFill>
                <a:latin typeface="Raleway" panose="020B0503030101060003" pitchFamily="34" charset="0"/>
              </a:rPr>
              <a:t>sensitivity</a:t>
            </a:r>
            <a:r>
              <a:rPr lang="es-ES" sz="2400" dirty="0">
                <a:solidFill>
                  <a:srgbClr val="7030A0"/>
                </a:solidFill>
                <a:latin typeface="Raleway" panose="020B0503030101060003" pitchFamily="34" charset="0"/>
              </a:rPr>
              <a:t> and </a:t>
            </a:r>
            <a:r>
              <a:rPr lang="es-ES" sz="2400" dirty="0" err="1">
                <a:solidFill>
                  <a:srgbClr val="7030A0"/>
                </a:solidFill>
                <a:latin typeface="Raleway" panose="020B0503030101060003" pitchFamily="34" charset="0"/>
              </a:rPr>
              <a:t>diagnostic</a:t>
            </a:r>
            <a:r>
              <a:rPr lang="es-ES" sz="2400" dirty="0">
                <a:solidFill>
                  <a:srgbClr val="7030A0"/>
                </a:solidFill>
                <a:latin typeface="Raleway" panose="020B0503030101060003" pitchFamily="34" charset="0"/>
              </a:rPr>
              <a:t> </a:t>
            </a:r>
            <a:r>
              <a:rPr lang="es-ES" sz="2400" dirty="0" err="1">
                <a:solidFill>
                  <a:srgbClr val="7030A0"/>
                </a:solidFill>
                <a:latin typeface="Raleway" panose="020B0503030101060003" pitchFamily="34" charset="0"/>
              </a:rPr>
              <a:t>assays</a:t>
            </a:r>
            <a:r>
              <a:rPr lang="es-ES" sz="2400" dirty="0">
                <a:solidFill>
                  <a:srgbClr val="7030A0"/>
                </a:solidFill>
                <a:latin typeface="Raleway" panose="020B0503030101060003" pitchFamily="34" charset="0"/>
              </a:rPr>
              <a:t> </a:t>
            </a:r>
            <a:r>
              <a:rPr lang="es-ES" sz="2400" dirty="0" err="1">
                <a:solidFill>
                  <a:srgbClr val="7030A0"/>
                </a:solidFill>
                <a:latin typeface="Raleway" panose="020B0503030101060003" pitchFamily="34" charset="0"/>
              </a:rPr>
              <a:t>performed</a:t>
            </a:r>
            <a:r>
              <a:rPr lang="es-ES" sz="2400" dirty="0">
                <a:solidFill>
                  <a:srgbClr val="7030A0"/>
                </a:solidFill>
                <a:latin typeface="Raleway" panose="020B0503030101060003" pitchFamily="34" charset="0"/>
              </a:rPr>
              <a:t> </a:t>
            </a:r>
            <a:endParaRPr lang="en-US" sz="2400" dirty="0">
              <a:solidFill>
                <a:srgbClr val="7030A0"/>
              </a:solidFill>
              <a:latin typeface="Raleway" panose="020B0503030101060003" pitchFamily="34" charset="0"/>
            </a:endParaRPr>
          </a:p>
        </p:txBody>
      </p:sp>
      <p:sp>
        <p:nvSpPr>
          <p:cNvPr id="3" name="TextBox 2">
            <a:extLst>
              <a:ext uri="{FF2B5EF4-FFF2-40B4-BE49-F238E27FC236}">
                <a16:creationId xmlns:a16="http://schemas.microsoft.com/office/drawing/2014/main" id="{6CD06586-4535-3C64-B268-6025D96E5F0D}"/>
              </a:ext>
            </a:extLst>
          </p:cNvPr>
          <p:cNvSpPr txBox="1"/>
          <p:nvPr/>
        </p:nvSpPr>
        <p:spPr>
          <a:xfrm>
            <a:off x="1278527" y="2137815"/>
            <a:ext cx="7077075" cy="2862322"/>
          </a:xfrm>
          <a:prstGeom prst="rect">
            <a:avLst/>
          </a:prstGeom>
          <a:noFill/>
        </p:spPr>
        <p:txBody>
          <a:bodyPr wrap="square" rtlCol="0">
            <a:spAutoFit/>
          </a:bodyPr>
          <a:lstStyle/>
          <a:p>
            <a:pPr marL="342900" indent="-342900">
              <a:buFont typeface="Arial" panose="020B0604020202020204" pitchFamily="34" charset="0"/>
              <a:buChar char="•"/>
            </a:pPr>
            <a:r>
              <a:rPr lang="es-ES" sz="2000" dirty="0" err="1">
                <a:solidFill>
                  <a:srgbClr val="000000"/>
                </a:solidFill>
                <a:latin typeface="Raleway" panose="020B0503030101060003" pitchFamily="34" charset="0"/>
              </a:rPr>
              <a:t>Large</a:t>
            </a:r>
            <a:r>
              <a:rPr lang="es-ES" sz="2000" dirty="0">
                <a:solidFill>
                  <a:srgbClr val="000000"/>
                </a:solidFill>
                <a:latin typeface="Raleway" panose="020B0503030101060003" pitchFamily="34" charset="0"/>
              </a:rPr>
              <a:t> </a:t>
            </a:r>
            <a:r>
              <a:rPr lang="es-ES" sz="2000" dirty="0" err="1">
                <a:solidFill>
                  <a:srgbClr val="000000"/>
                </a:solidFill>
                <a:latin typeface="Raleway" panose="020B0503030101060003" pitchFamily="34" charset="0"/>
              </a:rPr>
              <a:t>range</a:t>
            </a:r>
            <a:r>
              <a:rPr lang="es-ES" sz="2000" dirty="0">
                <a:solidFill>
                  <a:srgbClr val="000000"/>
                </a:solidFill>
                <a:latin typeface="Raleway" panose="020B0503030101060003" pitchFamily="34" charset="0"/>
              </a:rPr>
              <a:t> </a:t>
            </a:r>
            <a:r>
              <a:rPr lang="es-ES" sz="2000" dirty="0" err="1">
                <a:solidFill>
                  <a:srgbClr val="000000"/>
                </a:solidFill>
                <a:latin typeface="Raleway" panose="020B0503030101060003" pitchFamily="34" charset="0"/>
              </a:rPr>
              <a:t>of</a:t>
            </a:r>
            <a:r>
              <a:rPr lang="es-ES" sz="2000" dirty="0">
                <a:solidFill>
                  <a:srgbClr val="000000"/>
                </a:solidFill>
                <a:latin typeface="Raleway" panose="020B0503030101060003" pitchFamily="34" charset="0"/>
              </a:rPr>
              <a:t> input DNA </a:t>
            </a:r>
            <a:r>
              <a:rPr lang="es-ES" sz="2000" dirty="0" err="1">
                <a:solidFill>
                  <a:srgbClr val="000000"/>
                </a:solidFill>
                <a:latin typeface="Raleway" panose="020B0503030101060003" pitchFamily="34" charset="0"/>
              </a:rPr>
              <a:t>quantity</a:t>
            </a:r>
            <a:r>
              <a:rPr lang="es-ES" sz="2000" dirty="0">
                <a:solidFill>
                  <a:srgbClr val="000000"/>
                </a:solidFill>
                <a:latin typeface="Raleway" panose="020B0503030101060003" pitchFamily="34" charset="0"/>
              </a:rPr>
              <a:t> (20-400 ng)</a:t>
            </a:r>
          </a:p>
          <a:p>
            <a:pPr marL="342900" indent="-342900">
              <a:buFont typeface="Arial" panose="020B0604020202020204" pitchFamily="34" charset="0"/>
              <a:buChar char="•"/>
            </a:pPr>
            <a:endParaRPr lang="es-ES" sz="2000" dirty="0">
              <a:solidFill>
                <a:srgbClr val="000000"/>
              </a:solidFill>
              <a:latin typeface="Raleway" panose="020B0503030101060003" pitchFamily="34" charset="0"/>
            </a:endParaRPr>
          </a:p>
          <a:p>
            <a:pPr marL="342900" indent="-342900">
              <a:buFont typeface="Arial" panose="020B0604020202020204" pitchFamily="34" charset="0"/>
              <a:buChar char="•"/>
            </a:pPr>
            <a:r>
              <a:rPr lang="es-ES" sz="2000" dirty="0">
                <a:solidFill>
                  <a:srgbClr val="000000"/>
                </a:solidFill>
                <a:latin typeface="Raleway" panose="020B0503030101060003" pitchFamily="34" charset="0"/>
              </a:rPr>
              <a:t>Compatible </a:t>
            </a:r>
            <a:r>
              <a:rPr lang="es-ES" sz="2000" dirty="0" err="1">
                <a:solidFill>
                  <a:srgbClr val="000000"/>
                </a:solidFill>
                <a:latin typeface="Raleway" panose="020B0503030101060003" pitchFamily="34" charset="0"/>
              </a:rPr>
              <a:t>with</a:t>
            </a:r>
            <a:r>
              <a:rPr lang="es-ES" sz="2000" dirty="0">
                <a:solidFill>
                  <a:srgbClr val="000000"/>
                </a:solidFill>
                <a:latin typeface="Raleway" panose="020B0503030101060003" pitchFamily="34" charset="0"/>
              </a:rPr>
              <a:t> </a:t>
            </a:r>
            <a:r>
              <a:rPr lang="es-ES" sz="2000" dirty="0" err="1">
                <a:solidFill>
                  <a:srgbClr val="000000"/>
                </a:solidFill>
                <a:latin typeface="Raleway" panose="020B0503030101060003" pitchFamily="34" charset="0"/>
              </a:rPr>
              <a:t>the</a:t>
            </a:r>
            <a:r>
              <a:rPr lang="es-ES" sz="2000" dirty="0">
                <a:solidFill>
                  <a:srgbClr val="000000"/>
                </a:solidFill>
                <a:latin typeface="Raleway" panose="020B0503030101060003" pitchFamily="34" charset="0"/>
              </a:rPr>
              <a:t> </a:t>
            </a:r>
            <a:r>
              <a:rPr lang="es-ES" sz="2000" dirty="0" err="1">
                <a:solidFill>
                  <a:srgbClr val="000000"/>
                </a:solidFill>
                <a:latin typeface="Raleway" panose="020B0503030101060003" pitchFamily="34" charset="0"/>
              </a:rPr>
              <a:t>most</a:t>
            </a:r>
            <a:r>
              <a:rPr lang="es-ES" sz="2000" dirty="0">
                <a:solidFill>
                  <a:srgbClr val="000000"/>
                </a:solidFill>
                <a:latin typeface="Raleway" panose="020B0503030101060003" pitchFamily="34" charset="0"/>
              </a:rPr>
              <a:t> </a:t>
            </a:r>
            <a:r>
              <a:rPr lang="es-ES" sz="2000" dirty="0" err="1">
                <a:solidFill>
                  <a:srgbClr val="000000"/>
                </a:solidFill>
                <a:latin typeface="Raleway" panose="020B0503030101060003" pitchFamily="34" charset="0"/>
              </a:rPr>
              <a:t>common</a:t>
            </a:r>
            <a:r>
              <a:rPr lang="es-ES" sz="2000" dirty="0">
                <a:solidFill>
                  <a:srgbClr val="000000"/>
                </a:solidFill>
                <a:latin typeface="Raleway" panose="020B0503030101060003" pitchFamily="34" charset="0"/>
              </a:rPr>
              <a:t> </a:t>
            </a:r>
            <a:r>
              <a:rPr lang="es-ES" sz="2000" dirty="0" err="1">
                <a:solidFill>
                  <a:srgbClr val="000000"/>
                </a:solidFill>
                <a:latin typeface="Raleway" panose="020B0503030101060003" pitchFamily="34" charset="0"/>
              </a:rPr>
              <a:t>extraction</a:t>
            </a:r>
            <a:r>
              <a:rPr lang="es-ES" sz="2000" dirty="0">
                <a:solidFill>
                  <a:srgbClr val="000000"/>
                </a:solidFill>
                <a:latin typeface="Raleway" panose="020B0503030101060003" pitchFamily="34" charset="0"/>
              </a:rPr>
              <a:t> </a:t>
            </a:r>
            <a:r>
              <a:rPr lang="es-ES" sz="2000" dirty="0" err="1">
                <a:solidFill>
                  <a:srgbClr val="000000"/>
                </a:solidFill>
                <a:latin typeface="Raleway" panose="020B0503030101060003" pitchFamily="34" charset="0"/>
              </a:rPr>
              <a:t>methods</a:t>
            </a:r>
            <a:endParaRPr lang="es-ES" sz="2000" dirty="0">
              <a:solidFill>
                <a:srgbClr val="000000"/>
              </a:solidFill>
              <a:latin typeface="Raleway" panose="020B0503030101060003" pitchFamily="34" charset="0"/>
            </a:endParaRPr>
          </a:p>
          <a:p>
            <a:pPr marL="342900" indent="-342900">
              <a:buFont typeface="Arial" panose="020B0604020202020204" pitchFamily="34" charset="0"/>
              <a:buChar char="•"/>
            </a:pPr>
            <a:endParaRPr lang="es-ES" sz="2000" dirty="0">
              <a:solidFill>
                <a:srgbClr val="000000"/>
              </a:solidFill>
              <a:latin typeface="Raleway" panose="020B0503030101060003" pitchFamily="34" charset="0"/>
            </a:endParaRPr>
          </a:p>
          <a:p>
            <a:pPr marL="342900" indent="-342900">
              <a:buFont typeface="Arial" panose="020B0604020202020204" pitchFamily="34" charset="0"/>
              <a:buChar char="•"/>
            </a:pPr>
            <a:r>
              <a:rPr lang="es-ES" sz="2000" dirty="0">
                <a:solidFill>
                  <a:srgbClr val="000000"/>
                </a:solidFill>
                <a:latin typeface="Raleway" panose="020B0503030101060003" pitchFamily="34" charset="0"/>
              </a:rPr>
              <a:t>12-24 </a:t>
            </a:r>
            <a:r>
              <a:rPr lang="es-ES" sz="2000" dirty="0" err="1">
                <a:solidFill>
                  <a:srgbClr val="000000"/>
                </a:solidFill>
                <a:latin typeface="Raleway" panose="020B0503030101060003" pitchFamily="34" charset="0"/>
              </a:rPr>
              <a:t>months</a:t>
            </a:r>
            <a:r>
              <a:rPr lang="es-ES" sz="2000" dirty="0">
                <a:solidFill>
                  <a:srgbClr val="000000"/>
                </a:solidFill>
                <a:latin typeface="Raleway" panose="020B0503030101060003" pitchFamily="34" charset="0"/>
              </a:rPr>
              <a:t> </a:t>
            </a:r>
            <a:r>
              <a:rPr lang="es-ES" sz="2000" dirty="0" err="1">
                <a:solidFill>
                  <a:srgbClr val="000000"/>
                </a:solidFill>
                <a:latin typeface="Raleway" panose="020B0503030101060003" pitchFamily="34" charset="0"/>
              </a:rPr>
              <a:t>shelf</a:t>
            </a:r>
            <a:r>
              <a:rPr lang="es-ES" sz="2000" dirty="0">
                <a:solidFill>
                  <a:srgbClr val="000000"/>
                </a:solidFill>
                <a:latin typeface="Raleway" panose="020B0503030101060003" pitchFamily="34" charset="0"/>
              </a:rPr>
              <a:t> </a:t>
            </a:r>
            <a:r>
              <a:rPr lang="es-ES" sz="2000" dirty="0" err="1">
                <a:solidFill>
                  <a:srgbClr val="000000"/>
                </a:solidFill>
                <a:latin typeface="Raleway" panose="020B0503030101060003" pitchFamily="34" charset="0"/>
              </a:rPr>
              <a:t>life</a:t>
            </a:r>
            <a:r>
              <a:rPr lang="es-ES" sz="2000" dirty="0">
                <a:solidFill>
                  <a:srgbClr val="000000"/>
                </a:solidFill>
                <a:latin typeface="Raleway" panose="020B0503030101060003" pitchFamily="34" charset="0"/>
              </a:rPr>
              <a:t> </a:t>
            </a:r>
          </a:p>
          <a:p>
            <a:endParaRPr lang="es-ES" sz="2000" dirty="0">
              <a:solidFill>
                <a:srgbClr val="000000"/>
              </a:solidFill>
              <a:latin typeface="Raleway" panose="020B0503030101060003" pitchFamily="34" charset="0"/>
            </a:endParaRPr>
          </a:p>
          <a:p>
            <a:pPr marL="342900" indent="-342900">
              <a:buFont typeface="Arial" panose="020B0604020202020204" pitchFamily="34" charset="0"/>
              <a:buChar char="•"/>
            </a:pPr>
            <a:r>
              <a:rPr lang="es-ES" sz="2000" dirty="0">
                <a:solidFill>
                  <a:srgbClr val="000000"/>
                </a:solidFill>
                <a:latin typeface="Raleway" panose="020B0503030101060003" pitchFamily="34" charset="0"/>
              </a:rPr>
              <a:t>100% </a:t>
            </a:r>
            <a:r>
              <a:rPr lang="es-ES" sz="2000" dirty="0" err="1">
                <a:solidFill>
                  <a:srgbClr val="000000"/>
                </a:solidFill>
                <a:latin typeface="Raleway" panose="020B0503030101060003" pitchFamily="34" charset="0"/>
              </a:rPr>
              <a:t>repeatability</a:t>
            </a:r>
            <a:r>
              <a:rPr lang="es-ES" sz="2000" dirty="0">
                <a:solidFill>
                  <a:srgbClr val="000000"/>
                </a:solidFill>
                <a:latin typeface="Raleway" panose="020B0503030101060003" pitchFamily="34" charset="0"/>
              </a:rPr>
              <a:t> and </a:t>
            </a:r>
            <a:r>
              <a:rPr lang="es-ES" sz="2000" dirty="0" err="1">
                <a:solidFill>
                  <a:srgbClr val="000000"/>
                </a:solidFill>
                <a:latin typeface="Raleway" panose="020B0503030101060003" pitchFamily="34" charset="0"/>
              </a:rPr>
              <a:t>reproducibility</a:t>
            </a:r>
            <a:endParaRPr lang="es-ES" sz="2000" dirty="0">
              <a:solidFill>
                <a:srgbClr val="000000"/>
              </a:solidFill>
              <a:latin typeface="Raleway" panose="020B0503030101060003" pitchFamily="34" charset="0"/>
            </a:endParaRPr>
          </a:p>
          <a:p>
            <a:pPr marL="342900" indent="-342900">
              <a:buFont typeface="Arial" panose="020B0604020202020204" pitchFamily="34" charset="0"/>
              <a:buChar char="•"/>
            </a:pPr>
            <a:endParaRPr lang="es-ES" sz="2000" dirty="0">
              <a:solidFill>
                <a:srgbClr val="000000"/>
              </a:solidFill>
              <a:latin typeface="Raleway" panose="020B0503030101060003" pitchFamily="34" charset="0"/>
            </a:endParaRPr>
          </a:p>
          <a:p>
            <a:pPr marL="342900" indent="-342900">
              <a:buFont typeface="Arial" panose="020B0604020202020204" pitchFamily="34" charset="0"/>
              <a:buChar char="•"/>
            </a:pPr>
            <a:r>
              <a:rPr lang="es-ES" sz="2000" dirty="0">
                <a:solidFill>
                  <a:srgbClr val="000000"/>
                </a:solidFill>
                <a:latin typeface="Raleway" panose="020B0503030101060003" pitchFamily="34" charset="0"/>
              </a:rPr>
              <a:t>100% </a:t>
            </a:r>
            <a:r>
              <a:rPr lang="es-ES" sz="2000" dirty="0" err="1">
                <a:solidFill>
                  <a:srgbClr val="000000"/>
                </a:solidFill>
                <a:latin typeface="Raleway" panose="020B0503030101060003" pitchFamily="34" charset="0"/>
              </a:rPr>
              <a:t>diagnostic</a:t>
            </a:r>
            <a:r>
              <a:rPr lang="es-ES" sz="2000" dirty="0">
                <a:solidFill>
                  <a:srgbClr val="000000"/>
                </a:solidFill>
                <a:latin typeface="Raleway" panose="020B0503030101060003" pitchFamily="34" charset="0"/>
              </a:rPr>
              <a:t> </a:t>
            </a:r>
            <a:r>
              <a:rPr lang="es-ES" sz="2000" dirty="0" err="1">
                <a:solidFill>
                  <a:srgbClr val="000000"/>
                </a:solidFill>
                <a:latin typeface="Raleway" panose="020B0503030101060003" pitchFamily="34" charset="0"/>
              </a:rPr>
              <a:t>sensitivity</a:t>
            </a:r>
            <a:r>
              <a:rPr lang="es-ES" sz="2000" dirty="0">
                <a:solidFill>
                  <a:srgbClr val="000000"/>
                </a:solidFill>
                <a:latin typeface="Raleway" panose="020B0503030101060003" pitchFamily="34" charset="0"/>
              </a:rPr>
              <a:t> and </a:t>
            </a:r>
            <a:r>
              <a:rPr lang="es-ES" sz="2000" dirty="0" err="1">
                <a:solidFill>
                  <a:srgbClr val="000000"/>
                </a:solidFill>
                <a:latin typeface="Raleway" panose="020B0503030101060003" pitchFamily="34" charset="0"/>
              </a:rPr>
              <a:t>specificity</a:t>
            </a:r>
            <a:endParaRPr lang="en-US" sz="2000" dirty="0">
              <a:solidFill>
                <a:srgbClr val="000000"/>
              </a:solidFill>
              <a:latin typeface="Raleway" panose="020B0503030101060003" pitchFamily="34" charset="0"/>
            </a:endParaRPr>
          </a:p>
        </p:txBody>
      </p:sp>
      <p:pic>
        <p:nvPicPr>
          <p:cNvPr id="3074" name="Picture 2" descr="Check Mark GIFs | Tenor">
            <a:extLst>
              <a:ext uri="{FF2B5EF4-FFF2-40B4-BE49-F238E27FC236}">
                <a16:creationId xmlns:a16="http://schemas.microsoft.com/office/drawing/2014/main" id="{4A61DECD-8993-BDB6-F004-0B05B9301EF4}"/>
              </a:ext>
            </a:extLst>
          </p:cNvPr>
          <p:cNvPicPr>
            <a:picLocks noChangeAspect="1" noChangeArrowheads="1"/>
          </p:cNvPicPr>
          <p:nvPr/>
        </p:nvPicPr>
        <p:blipFill>
          <a:blip r:embed="rId2">
            <a:clrChange>
              <a:clrFrom>
                <a:srgbClr val="F8FAF7"/>
              </a:clrFrom>
              <a:clrTo>
                <a:srgbClr val="F8FAF7">
                  <a:alpha val="0"/>
                </a:srgbClr>
              </a:clrTo>
            </a:clrChange>
            <a:extLst>
              <a:ext uri="{28A0092B-C50C-407E-A947-70E740481C1C}">
                <a14:useLocalDpi xmlns:a14="http://schemas.microsoft.com/office/drawing/2010/main" val="0"/>
              </a:ext>
            </a:extLst>
          </a:blip>
          <a:srcRect/>
          <a:stretch>
            <a:fillRect/>
          </a:stretch>
        </p:blipFill>
        <p:spPr bwMode="auto">
          <a:xfrm>
            <a:off x="10283755" y="4284990"/>
            <a:ext cx="1451045" cy="1411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1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64983-D9B9-9C01-2AC4-CD9EED5EF2F5}"/>
              </a:ext>
            </a:extLst>
          </p:cNvPr>
          <p:cNvSpPr>
            <a:spLocks noGrp="1"/>
          </p:cNvSpPr>
          <p:nvPr>
            <p:ph type="sldNum" sz="quarter" idx="10"/>
          </p:nvPr>
        </p:nvSpPr>
        <p:spPr/>
        <p:txBody>
          <a:bodyPr/>
          <a:lstStyle/>
          <a:p>
            <a:fld id="{075BE8CC-8D6B-A541-B42B-3C66E239E22D}" type="slidenum">
              <a:rPr lang="es-ES" smtClean="0"/>
              <a:pPr/>
              <a:t>12</a:t>
            </a:fld>
            <a:endParaRPr lang="es-ES" dirty="0"/>
          </a:p>
        </p:txBody>
      </p:sp>
      <p:grpSp>
        <p:nvGrpSpPr>
          <p:cNvPr id="6" name="Grupo 6">
            <a:extLst>
              <a:ext uri="{FF2B5EF4-FFF2-40B4-BE49-F238E27FC236}">
                <a16:creationId xmlns:a16="http://schemas.microsoft.com/office/drawing/2014/main" id="{D28CA53A-BDD0-854E-9ADC-7FC912BD9176}"/>
              </a:ext>
            </a:extLst>
          </p:cNvPr>
          <p:cNvGrpSpPr/>
          <p:nvPr/>
        </p:nvGrpSpPr>
        <p:grpSpPr>
          <a:xfrm>
            <a:off x="687977" y="353431"/>
            <a:ext cx="6903447" cy="523220"/>
            <a:chOff x="687977" y="353431"/>
            <a:chExt cx="6903447" cy="523220"/>
          </a:xfrm>
        </p:grpSpPr>
        <p:sp>
          <p:nvSpPr>
            <p:cNvPr id="7" name="CuadroTexto 1">
              <a:extLst>
                <a:ext uri="{FF2B5EF4-FFF2-40B4-BE49-F238E27FC236}">
                  <a16:creationId xmlns:a16="http://schemas.microsoft.com/office/drawing/2014/main" id="{2EED918F-587B-6E5B-7520-8B28471E3BCD}"/>
                </a:ext>
              </a:extLst>
            </p:cNvPr>
            <p:cNvSpPr txBox="1"/>
            <p:nvPr/>
          </p:nvSpPr>
          <p:spPr>
            <a:xfrm>
              <a:off x="687977" y="353431"/>
              <a:ext cx="690344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product</a:t>
              </a: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 line: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Advantages</a:t>
              </a:r>
              <a:endPar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endParaRPr>
            </a:p>
          </p:txBody>
        </p:sp>
        <p:cxnSp>
          <p:nvCxnSpPr>
            <p:cNvPr id="8" name="Conector recto 3">
              <a:extLst>
                <a:ext uri="{FF2B5EF4-FFF2-40B4-BE49-F238E27FC236}">
                  <a16:creationId xmlns:a16="http://schemas.microsoft.com/office/drawing/2014/main" id="{9743AA96-6575-1D1A-9579-E8ED66A10486}"/>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02D64452-1397-0CEF-B1B0-0D4C8999FFDB}"/>
              </a:ext>
            </a:extLst>
          </p:cNvPr>
          <p:cNvSpPr/>
          <p:nvPr/>
        </p:nvSpPr>
        <p:spPr>
          <a:xfrm>
            <a:off x="687977" y="1416814"/>
            <a:ext cx="590550" cy="52322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36E5A19-6063-5B75-9D35-E040977E929F}"/>
              </a:ext>
            </a:extLst>
          </p:cNvPr>
          <p:cNvSpPr txBox="1"/>
          <p:nvPr/>
        </p:nvSpPr>
        <p:spPr>
          <a:xfrm>
            <a:off x="830852" y="1375916"/>
            <a:ext cx="866775" cy="523220"/>
          </a:xfrm>
          <a:prstGeom prst="rect">
            <a:avLst/>
          </a:prstGeom>
          <a:noFill/>
        </p:spPr>
        <p:txBody>
          <a:bodyPr wrap="square" rtlCol="0">
            <a:spAutoFit/>
          </a:bodyPr>
          <a:lstStyle/>
          <a:p>
            <a:r>
              <a:rPr lang="es-ES" sz="2800" dirty="0">
                <a:latin typeface="Raleway" panose="020B0503030101060003" pitchFamily="34" charset="0"/>
                <a:cs typeface="Aharoni" panose="02010803020104030203" pitchFamily="2" charset="-79"/>
              </a:rPr>
              <a:t>5</a:t>
            </a:r>
            <a:endParaRPr lang="en-US" sz="2800" dirty="0">
              <a:latin typeface="Raleway" panose="020B0503030101060003" pitchFamily="34" charset="0"/>
              <a:cs typeface="Aharoni" panose="02010803020104030203" pitchFamily="2" charset="-79"/>
            </a:endParaRPr>
          </a:p>
        </p:txBody>
      </p:sp>
      <p:sp>
        <p:nvSpPr>
          <p:cNvPr id="11" name="TextBox 10">
            <a:extLst>
              <a:ext uri="{FF2B5EF4-FFF2-40B4-BE49-F238E27FC236}">
                <a16:creationId xmlns:a16="http://schemas.microsoft.com/office/drawing/2014/main" id="{019883AC-A649-E5AC-E66A-3D31D87E9A89}"/>
              </a:ext>
            </a:extLst>
          </p:cNvPr>
          <p:cNvSpPr txBox="1"/>
          <p:nvPr/>
        </p:nvSpPr>
        <p:spPr>
          <a:xfrm>
            <a:off x="1421401" y="1421874"/>
            <a:ext cx="6417674" cy="461665"/>
          </a:xfrm>
          <a:prstGeom prst="rect">
            <a:avLst/>
          </a:prstGeom>
          <a:noFill/>
        </p:spPr>
        <p:txBody>
          <a:bodyPr wrap="square" rtlCol="0">
            <a:spAutoFit/>
          </a:bodyPr>
          <a:lstStyle/>
          <a:p>
            <a:r>
              <a:rPr lang="es-ES" sz="2400" dirty="0" err="1">
                <a:solidFill>
                  <a:srgbClr val="7030A0"/>
                </a:solidFill>
                <a:latin typeface="Raleway" panose="020B0503030101060003" pitchFamily="34" charset="0"/>
              </a:rPr>
              <a:t>Worldwide</a:t>
            </a:r>
            <a:r>
              <a:rPr lang="es-ES" sz="2400" dirty="0">
                <a:solidFill>
                  <a:srgbClr val="7030A0"/>
                </a:solidFill>
                <a:latin typeface="Raleway" panose="020B0503030101060003" pitchFamily="34" charset="0"/>
              </a:rPr>
              <a:t> </a:t>
            </a:r>
            <a:r>
              <a:rPr lang="es-ES" sz="2400" dirty="0" err="1">
                <a:solidFill>
                  <a:srgbClr val="7030A0"/>
                </a:solidFill>
                <a:latin typeface="Raleway" panose="020B0503030101060003" pitchFamily="34" charset="0"/>
              </a:rPr>
              <a:t>sells</a:t>
            </a:r>
            <a:endParaRPr lang="en-US" sz="2400" dirty="0">
              <a:solidFill>
                <a:srgbClr val="7030A0"/>
              </a:solidFill>
              <a:latin typeface="Raleway" panose="020B0503030101060003" pitchFamily="34" charset="0"/>
            </a:endParaRPr>
          </a:p>
        </p:txBody>
      </p:sp>
      <p:grpSp>
        <p:nvGrpSpPr>
          <p:cNvPr id="4" name="Group 3">
            <a:extLst>
              <a:ext uri="{FF2B5EF4-FFF2-40B4-BE49-F238E27FC236}">
                <a16:creationId xmlns:a16="http://schemas.microsoft.com/office/drawing/2014/main" id="{5568F6A8-8D49-EB4C-C65C-E01ED9CC9052}"/>
              </a:ext>
            </a:extLst>
          </p:cNvPr>
          <p:cNvGrpSpPr/>
          <p:nvPr/>
        </p:nvGrpSpPr>
        <p:grpSpPr>
          <a:xfrm>
            <a:off x="558343" y="747085"/>
            <a:ext cx="10423563" cy="4902226"/>
            <a:chOff x="-1222413" y="1069949"/>
            <a:chExt cx="10423563" cy="4902226"/>
          </a:xfrm>
        </p:grpSpPr>
        <p:pic>
          <p:nvPicPr>
            <p:cNvPr id="5" name="Imagen 285">
              <a:extLst>
                <a:ext uri="{FF2B5EF4-FFF2-40B4-BE49-F238E27FC236}">
                  <a16:creationId xmlns:a16="http://schemas.microsoft.com/office/drawing/2014/main" id="{12152ACD-0552-0CB5-AD6E-9420F5BEA842}"/>
                </a:ext>
              </a:extLst>
            </p:cNvPr>
            <p:cNvPicPr>
              <a:picLocks noChangeAspect="1"/>
            </p:cNvPicPr>
            <p:nvPr/>
          </p:nvPicPr>
          <p:blipFill rotWithShape="1">
            <a:blip r:embed="rId2">
              <a:clrChange>
                <a:clrFrom>
                  <a:srgbClr val="FFFFFF"/>
                </a:clrFrom>
                <a:clrTo>
                  <a:srgbClr val="FFFFFF">
                    <a:alpha val="0"/>
                  </a:srgbClr>
                </a:clrTo>
              </a:clrChange>
            </a:blip>
            <a:srcRect t="3620"/>
            <a:stretch/>
          </p:blipFill>
          <p:spPr>
            <a:xfrm>
              <a:off x="2686050" y="1069949"/>
              <a:ext cx="6515100" cy="4902226"/>
            </a:xfrm>
            <a:prstGeom prst="rect">
              <a:avLst/>
            </a:prstGeom>
          </p:spPr>
        </p:pic>
        <p:pic>
          <p:nvPicPr>
            <p:cNvPr id="12" name="Imagen 287">
              <a:extLst>
                <a:ext uri="{FF2B5EF4-FFF2-40B4-BE49-F238E27FC236}">
                  <a16:creationId xmlns:a16="http://schemas.microsoft.com/office/drawing/2014/main" id="{2956A2F1-9F16-B3AB-C867-AFCF5346B25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08959" y="4942410"/>
              <a:ext cx="228851" cy="275285"/>
            </a:xfrm>
            <a:prstGeom prst="rect">
              <a:avLst/>
            </a:prstGeom>
          </p:spPr>
        </p:pic>
        <p:pic>
          <p:nvPicPr>
            <p:cNvPr id="13" name="Imagen 288">
              <a:extLst>
                <a:ext uri="{FF2B5EF4-FFF2-40B4-BE49-F238E27FC236}">
                  <a16:creationId xmlns:a16="http://schemas.microsoft.com/office/drawing/2014/main" id="{67FDAB8E-C4F2-9391-1F0C-1DD7B176B42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76424" y="4942410"/>
              <a:ext cx="228851" cy="275285"/>
            </a:xfrm>
            <a:prstGeom prst="rect">
              <a:avLst/>
            </a:prstGeom>
          </p:spPr>
        </p:pic>
        <p:pic>
          <p:nvPicPr>
            <p:cNvPr id="14" name="Imagen 289">
              <a:extLst>
                <a:ext uri="{FF2B5EF4-FFF2-40B4-BE49-F238E27FC236}">
                  <a16:creationId xmlns:a16="http://schemas.microsoft.com/office/drawing/2014/main" id="{ACB0F2CA-74B1-0A69-7136-C6AD7C02201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30327" y="4364894"/>
              <a:ext cx="228851" cy="275285"/>
            </a:xfrm>
            <a:prstGeom prst="rect">
              <a:avLst/>
            </a:prstGeom>
          </p:spPr>
        </p:pic>
        <p:pic>
          <p:nvPicPr>
            <p:cNvPr id="15" name="Imagen 290">
              <a:extLst>
                <a:ext uri="{FF2B5EF4-FFF2-40B4-BE49-F238E27FC236}">
                  <a16:creationId xmlns:a16="http://schemas.microsoft.com/office/drawing/2014/main" id="{1FA8555F-2111-7E0C-66E2-9AD69B76202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081085" y="4840862"/>
              <a:ext cx="228851" cy="275285"/>
            </a:xfrm>
            <a:prstGeom prst="rect">
              <a:avLst/>
            </a:prstGeom>
          </p:spPr>
        </p:pic>
        <p:pic>
          <p:nvPicPr>
            <p:cNvPr id="16" name="Imagen 291">
              <a:extLst>
                <a:ext uri="{FF2B5EF4-FFF2-40B4-BE49-F238E27FC236}">
                  <a16:creationId xmlns:a16="http://schemas.microsoft.com/office/drawing/2014/main" id="{E606620B-8084-E560-C0F3-B842FCDD46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07879" y="3165747"/>
              <a:ext cx="228851" cy="275285"/>
            </a:xfrm>
            <a:prstGeom prst="rect">
              <a:avLst/>
            </a:prstGeom>
          </p:spPr>
        </p:pic>
        <p:pic>
          <p:nvPicPr>
            <p:cNvPr id="17" name="Imagen 292">
              <a:extLst>
                <a:ext uri="{FF2B5EF4-FFF2-40B4-BE49-F238E27FC236}">
                  <a16:creationId xmlns:a16="http://schemas.microsoft.com/office/drawing/2014/main" id="{EBCAEC00-6757-BCD9-17FF-474EB231A6A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96000" y="5116147"/>
              <a:ext cx="228851" cy="275285"/>
            </a:xfrm>
            <a:prstGeom prst="rect">
              <a:avLst/>
            </a:prstGeom>
          </p:spPr>
        </p:pic>
        <p:pic>
          <p:nvPicPr>
            <p:cNvPr id="18" name="Imagen 293">
              <a:extLst>
                <a:ext uri="{FF2B5EF4-FFF2-40B4-BE49-F238E27FC236}">
                  <a16:creationId xmlns:a16="http://schemas.microsoft.com/office/drawing/2014/main" id="{D319B988-D36D-2062-7A3A-BAE4C79D354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642559" y="3923235"/>
              <a:ext cx="228851" cy="275285"/>
            </a:xfrm>
            <a:prstGeom prst="rect">
              <a:avLst/>
            </a:prstGeom>
          </p:spPr>
        </p:pic>
        <p:pic>
          <p:nvPicPr>
            <p:cNvPr id="19" name="Imagen 294">
              <a:extLst>
                <a:ext uri="{FF2B5EF4-FFF2-40B4-BE49-F238E27FC236}">
                  <a16:creationId xmlns:a16="http://schemas.microsoft.com/office/drawing/2014/main" id="{7817075E-0300-6F3B-9247-1C301DFC912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47209" y="3026099"/>
              <a:ext cx="228851" cy="275285"/>
            </a:xfrm>
            <a:prstGeom prst="rect">
              <a:avLst/>
            </a:prstGeom>
          </p:spPr>
        </p:pic>
        <p:pic>
          <p:nvPicPr>
            <p:cNvPr id="20" name="Imagen 295">
              <a:extLst>
                <a:ext uri="{FF2B5EF4-FFF2-40B4-BE49-F238E27FC236}">
                  <a16:creationId xmlns:a16="http://schemas.microsoft.com/office/drawing/2014/main" id="{82A3E94E-7C6F-FC8D-1128-A0B11EE11CE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32884" y="3446045"/>
              <a:ext cx="228851" cy="275285"/>
            </a:xfrm>
            <a:prstGeom prst="rect">
              <a:avLst/>
            </a:prstGeom>
          </p:spPr>
        </p:pic>
        <p:pic>
          <p:nvPicPr>
            <p:cNvPr id="21" name="Imagen 296">
              <a:extLst>
                <a:ext uri="{FF2B5EF4-FFF2-40B4-BE49-F238E27FC236}">
                  <a16:creationId xmlns:a16="http://schemas.microsoft.com/office/drawing/2014/main" id="{41A3F2A3-9D3F-B75D-3974-A4040AC087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23471" y="3785592"/>
              <a:ext cx="228851" cy="275285"/>
            </a:xfrm>
            <a:prstGeom prst="rect">
              <a:avLst/>
            </a:prstGeom>
          </p:spPr>
        </p:pic>
        <p:pic>
          <p:nvPicPr>
            <p:cNvPr id="22" name="Imagen 297">
              <a:extLst>
                <a:ext uri="{FF2B5EF4-FFF2-40B4-BE49-F238E27FC236}">
                  <a16:creationId xmlns:a16="http://schemas.microsoft.com/office/drawing/2014/main" id="{06806079-4800-DF88-496F-5E759D70555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08029" y="2198066"/>
              <a:ext cx="228851" cy="275285"/>
            </a:xfrm>
            <a:prstGeom prst="rect">
              <a:avLst/>
            </a:prstGeom>
          </p:spPr>
        </p:pic>
        <p:sp>
          <p:nvSpPr>
            <p:cNvPr id="23" name="CuadroTexto 299">
              <a:extLst>
                <a:ext uri="{FF2B5EF4-FFF2-40B4-BE49-F238E27FC236}">
                  <a16:creationId xmlns:a16="http://schemas.microsoft.com/office/drawing/2014/main" id="{7CBEB15C-40B3-F8E1-874E-6453EB384BC0}"/>
                </a:ext>
              </a:extLst>
            </p:cNvPr>
            <p:cNvSpPr txBox="1"/>
            <p:nvPr/>
          </p:nvSpPr>
          <p:spPr>
            <a:xfrm>
              <a:off x="-1222413" y="2651076"/>
              <a:ext cx="3991620" cy="1200329"/>
            </a:xfrm>
            <a:prstGeom prst="rect">
              <a:avLst/>
            </a:prstGeom>
            <a:noFill/>
          </p:spPr>
          <p:txBody>
            <a:bodyPr wrap="square" rtlCol="0">
              <a:spAutoFit/>
            </a:bodyPr>
            <a:lstStyle/>
            <a:p>
              <a:pPr algn="ctr"/>
              <a:r>
                <a:rPr lang="es-ES" dirty="0">
                  <a:solidFill>
                    <a:srgbClr val="000000"/>
                  </a:solidFill>
                  <a:latin typeface="Raleway" panose="020B0503030101060003" pitchFamily="34" charset="0"/>
                  <a:cs typeface="Segoe UI Semilight" panose="020B0402040204020203" pitchFamily="34" charset="0"/>
                </a:rPr>
                <a:t>HLA kits sales in </a:t>
              </a:r>
              <a:r>
                <a:rPr lang="es-ES" dirty="0" err="1">
                  <a:solidFill>
                    <a:srgbClr val="000000"/>
                  </a:solidFill>
                  <a:latin typeface="Raleway" panose="020B0503030101060003" pitchFamily="34" charset="0"/>
                  <a:cs typeface="Segoe UI Semilight" panose="020B0402040204020203" pitchFamily="34" charset="0"/>
                </a:rPr>
                <a:t>Europe</a:t>
              </a:r>
              <a:r>
                <a:rPr lang="es-ES" dirty="0">
                  <a:solidFill>
                    <a:srgbClr val="000000"/>
                  </a:solidFill>
                  <a:latin typeface="Raleway" panose="020B0503030101060003" pitchFamily="34" charset="0"/>
                  <a:cs typeface="Segoe UI Semilight" panose="020B0402040204020203" pitchFamily="34" charset="0"/>
                </a:rPr>
                <a:t>: HLA C*06, HLA Diabetes Mellitus T1, HLA DQA105, HLA Narcolepsy, HLA Celiac Plus</a:t>
              </a:r>
              <a:endParaRPr lang="en-GB" dirty="0">
                <a:solidFill>
                  <a:srgbClr val="000000"/>
                </a:solidFill>
                <a:latin typeface="Raleway" panose="020B0503030101060003" pitchFamily="34" charset="0"/>
                <a:cs typeface="Segoe UI Semilight" panose="020B0402040204020203" pitchFamily="34" charset="0"/>
              </a:endParaRPr>
            </a:p>
          </p:txBody>
        </p:sp>
      </p:grpSp>
    </p:spTree>
    <p:extLst>
      <p:ext uri="{BB962C8B-B14F-4D97-AF65-F5344CB8AC3E}">
        <p14:creationId xmlns:p14="http://schemas.microsoft.com/office/powerpoint/2010/main" val="128012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64983-D9B9-9C01-2AC4-CD9EED5EF2F5}"/>
              </a:ext>
            </a:extLst>
          </p:cNvPr>
          <p:cNvSpPr>
            <a:spLocks noGrp="1"/>
          </p:cNvSpPr>
          <p:nvPr>
            <p:ph type="sldNum" sz="quarter" idx="10"/>
          </p:nvPr>
        </p:nvSpPr>
        <p:spPr/>
        <p:txBody>
          <a:bodyPr/>
          <a:lstStyle/>
          <a:p>
            <a:fld id="{075BE8CC-8D6B-A541-B42B-3C66E239E22D}" type="slidenum">
              <a:rPr lang="es-ES" smtClean="0"/>
              <a:pPr/>
              <a:t>13</a:t>
            </a:fld>
            <a:endParaRPr lang="es-ES" dirty="0"/>
          </a:p>
        </p:txBody>
      </p:sp>
      <p:grpSp>
        <p:nvGrpSpPr>
          <p:cNvPr id="6" name="Grupo 6">
            <a:extLst>
              <a:ext uri="{FF2B5EF4-FFF2-40B4-BE49-F238E27FC236}">
                <a16:creationId xmlns:a16="http://schemas.microsoft.com/office/drawing/2014/main" id="{D28CA53A-BDD0-854E-9ADC-7FC912BD9176}"/>
              </a:ext>
            </a:extLst>
          </p:cNvPr>
          <p:cNvGrpSpPr/>
          <p:nvPr/>
        </p:nvGrpSpPr>
        <p:grpSpPr>
          <a:xfrm>
            <a:off x="687977" y="353431"/>
            <a:ext cx="6903447" cy="523220"/>
            <a:chOff x="687977" y="353431"/>
            <a:chExt cx="6903447" cy="523220"/>
          </a:xfrm>
        </p:grpSpPr>
        <p:sp>
          <p:nvSpPr>
            <p:cNvPr id="7" name="CuadroTexto 1">
              <a:extLst>
                <a:ext uri="{FF2B5EF4-FFF2-40B4-BE49-F238E27FC236}">
                  <a16:creationId xmlns:a16="http://schemas.microsoft.com/office/drawing/2014/main" id="{2EED918F-587B-6E5B-7520-8B28471E3BCD}"/>
                </a:ext>
              </a:extLst>
            </p:cNvPr>
            <p:cNvSpPr txBox="1"/>
            <p:nvPr/>
          </p:nvSpPr>
          <p:spPr>
            <a:xfrm>
              <a:off x="687977" y="353431"/>
              <a:ext cx="690344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product</a:t>
              </a: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 line: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Advantages</a:t>
              </a:r>
              <a:endPar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endParaRPr>
            </a:p>
          </p:txBody>
        </p:sp>
        <p:cxnSp>
          <p:nvCxnSpPr>
            <p:cNvPr id="8" name="Conector recto 3">
              <a:extLst>
                <a:ext uri="{FF2B5EF4-FFF2-40B4-BE49-F238E27FC236}">
                  <a16:creationId xmlns:a16="http://schemas.microsoft.com/office/drawing/2014/main" id="{9743AA96-6575-1D1A-9579-E8ED66A10486}"/>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02D64452-1397-0CEF-B1B0-0D4C8999FFDB}"/>
              </a:ext>
            </a:extLst>
          </p:cNvPr>
          <p:cNvSpPr/>
          <p:nvPr/>
        </p:nvSpPr>
        <p:spPr>
          <a:xfrm>
            <a:off x="687977" y="1416814"/>
            <a:ext cx="590550" cy="52322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36E5A19-6063-5B75-9D35-E040977E929F}"/>
              </a:ext>
            </a:extLst>
          </p:cNvPr>
          <p:cNvSpPr txBox="1"/>
          <p:nvPr/>
        </p:nvSpPr>
        <p:spPr>
          <a:xfrm>
            <a:off x="792752" y="1442323"/>
            <a:ext cx="866775" cy="523220"/>
          </a:xfrm>
          <a:prstGeom prst="rect">
            <a:avLst/>
          </a:prstGeom>
          <a:noFill/>
        </p:spPr>
        <p:txBody>
          <a:bodyPr wrap="square" rtlCol="0">
            <a:spAutoFit/>
          </a:bodyPr>
          <a:lstStyle/>
          <a:p>
            <a:r>
              <a:rPr lang="es-ES" sz="2800" dirty="0">
                <a:latin typeface="Raleway" panose="020B0503030101060003" pitchFamily="34" charset="0"/>
                <a:cs typeface="Aharoni" panose="02010803020104030203" pitchFamily="2" charset="-79"/>
              </a:rPr>
              <a:t>6</a:t>
            </a:r>
            <a:endParaRPr lang="en-US" sz="2800" dirty="0">
              <a:latin typeface="Raleway" panose="020B0503030101060003" pitchFamily="34" charset="0"/>
              <a:cs typeface="Aharoni" panose="02010803020104030203" pitchFamily="2" charset="-79"/>
            </a:endParaRPr>
          </a:p>
        </p:txBody>
      </p:sp>
      <p:sp>
        <p:nvSpPr>
          <p:cNvPr id="11" name="TextBox 10">
            <a:extLst>
              <a:ext uri="{FF2B5EF4-FFF2-40B4-BE49-F238E27FC236}">
                <a16:creationId xmlns:a16="http://schemas.microsoft.com/office/drawing/2014/main" id="{019883AC-A649-E5AC-E66A-3D31D87E9A89}"/>
              </a:ext>
            </a:extLst>
          </p:cNvPr>
          <p:cNvSpPr txBox="1"/>
          <p:nvPr/>
        </p:nvSpPr>
        <p:spPr>
          <a:xfrm>
            <a:off x="1421401" y="1421874"/>
            <a:ext cx="6417674" cy="461665"/>
          </a:xfrm>
          <a:prstGeom prst="rect">
            <a:avLst/>
          </a:prstGeom>
          <a:noFill/>
        </p:spPr>
        <p:txBody>
          <a:bodyPr wrap="square" rtlCol="0">
            <a:spAutoFit/>
          </a:bodyPr>
          <a:lstStyle/>
          <a:p>
            <a:r>
              <a:rPr lang="es-ES" sz="2400" dirty="0">
                <a:solidFill>
                  <a:srgbClr val="7030A0"/>
                </a:solidFill>
                <a:latin typeface="Raleway" panose="020B0503030101060003" pitchFamily="34" charset="0"/>
              </a:rPr>
              <a:t>CE-IVDD </a:t>
            </a:r>
            <a:r>
              <a:rPr lang="es-ES" sz="2400" dirty="0" err="1">
                <a:solidFill>
                  <a:srgbClr val="7030A0"/>
                </a:solidFill>
                <a:latin typeface="Raleway" panose="020B0503030101060003" pitchFamily="34" charset="0"/>
              </a:rPr>
              <a:t>marked</a:t>
            </a:r>
            <a:r>
              <a:rPr lang="es-ES" sz="2400" dirty="0">
                <a:solidFill>
                  <a:srgbClr val="7030A0"/>
                </a:solidFill>
                <a:latin typeface="Raleway" panose="020B0503030101060003" pitchFamily="34" charset="0"/>
              </a:rPr>
              <a:t> </a:t>
            </a:r>
            <a:r>
              <a:rPr lang="es-ES" sz="2400" dirty="0" err="1">
                <a:solidFill>
                  <a:srgbClr val="7030A0"/>
                </a:solidFill>
                <a:latin typeface="Raleway" panose="020B0503030101060003" pitchFamily="34" charset="0"/>
              </a:rPr>
              <a:t>products</a:t>
            </a:r>
            <a:r>
              <a:rPr lang="es-ES" sz="2400" dirty="0">
                <a:solidFill>
                  <a:srgbClr val="7030A0"/>
                </a:solidFill>
                <a:latin typeface="Raleway" panose="020B0503030101060003" pitchFamily="34" charset="0"/>
              </a:rPr>
              <a:t> </a:t>
            </a:r>
            <a:endParaRPr lang="en-US" sz="2400" dirty="0">
              <a:solidFill>
                <a:srgbClr val="7030A0"/>
              </a:solidFill>
              <a:latin typeface="Raleway" panose="020B0503030101060003" pitchFamily="34" charset="0"/>
            </a:endParaRPr>
          </a:p>
        </p:txBody>
      </p:sp>
      <p:sp>
        <p:nvSpPr>
          <p:cNvPr id="3" name="TextBox 2">
            <a:extLst>
              <a:ext uri="{FF2B5EF4-FFF2-40B4-BE49-F238E27FC236}">
                <a16:creationId xmlns:a16="http://schemas.microsoft.com/office/drawing/2014/main" id="{6CD06586-4535-3C64-B268-6025D96E5F0D}"/>
              </a:ext>
            </a:extLst>
          </p:cNvPr>
          <p:cNvSpPr txBox="1"/>
          <p:nvPr/>
        </p:nvSpPr>
        <p:spPr>
          <a:xfrm>
            <a:off x="983252" y="2428762"/>
            <a:ext cx="6198598" cy="1200329"/>
          </a:xfrm>
          <a:prstGeom prst="rect">
            <a:avLst/>
          </a:prstGeom>
          <a:noFill/>
        </p:spPr>
        <p:txBody>
          <a:bodyPr wrap="square" rtlCol="0">
            <a:spAutoFit/>
          </a:bodyPr>
          <a:lstStyle/>
          <a:p>
            <a:pPr algn="just"/>
            <a:r>
              <a:rPr lang="en-US" b="0" i="0" dirty="0">
                <a:solidFill>
                  <a:srgbClr val="000000"/>
                </a:solidFill>
                <a:effectLst/>
                <a:latin typeface="Raleway" panose="020B0503030101060003" pitchFamily="34" charset="0"/>
              </a:rPr>
              <a:t>CE marking indicates that an IVD device complies with the European In-Vitro Diagnostic Devices Directive (IVDD 98/79/EC) and that the device may be legally commercialized in the EU. </a:t>
            </a:r>
            <a:endParaRPr lang="en-US" dirty="0">
              <a:solidFill>
                <a:srgbClr val="000000"/>
              </a:solidFill>
              <a:latin typeface="Raleway" panose="020B0503030101060003" pitchFamily="34" charset="0"/>
            </a:endParaRPr>
          </a:p>
        </p:txBody>
      </p:sp>
      <p:pic>
        <p:nvPicPr>
          <p:cNvPr id="2052" name="Picture 4" descr="CE IVD Labelling of Laboratory Consumables">
            <a:extLst>
              <a:ext uri="{FF2B5EF4-FFF2-40B4-BE49-F238E27FC236}">
                <a16:creationId xmlns:a16="http://schemas.microsoft.com/office/drawing/2014/main" id="{7701FEB9-E804-4D38-0A3A-38BBC3BA7055}"/>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544179" y="1442323"/>
            <a:ext cx="2631076" cy="3299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67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64983-D9B9-9C01-2AC4-CD9EED5EF2F5}"/>
              </a:ext>
            </a:extLst>
          </p:cNvPr>
          <p:cNvSpPr>
            <a:spLocks noGrp="1"/>
          </p:cNvSpPr>
          <p:nvPr>
            <p:ph type="sldNum" sz="quarter" idx="10"/>
          </p:nvPr>
        </p:nvSpPr>
        <p:spPr/>
        <p:txBody>
          <a:bodyPr/>
          <a:lstStyle/>
          <a:p>
            <a:fld id="{075BE8CC-8D6B-A541-B42B-3C66E239E22D}" type="slidenum">
              <a:rPr lang="es-ES" smtClean="0"/>
              <a:pPr/>
              <a:t>14</a:t>
            </a:fld>
            <a:endParaRPr lang="es-ES" dirty="0"/>
          </a:p>
        </p:txBody>
      </p:sp>
      <p:grpSp>
        <p:nvGrpSpPr>
          <p:cNvPr id="6" name="Grupo 6">
            <a:extLst>
              <a:ext uri="{FF2B5EF4-FFF2-40B4-BE49-F238E27FC236}">
                <a16:creationId xmlns:a16="http://schemas.microsoft.com/office/drawing/2014/main" id="{D28CA53A-BDD0-854E-9ADC-7FC912BD9176}"/>
              </a:ext>
            </a:extLst>
          </p:cNvPr>
          <p:cNvGrpSpPr/>
          <p:nvPr/>
        </p:nvGrpSpPr>
        <p:grpSpPr>
          <a:xfrm>
            <a:off x="687977" y="353431"/>
            <a:ext cx="6903447" cy="523220"/>
            <a:chOff x="687977" y="353431"/>
            <a:chExt cx="6903447" cy="523220"/>
          </a:xfrm>
        </p:grpSpPr>
        <p:sp>
          <p:nvSpPr>
            <p:cNvPr id="7" name="CuadroTexto 1">
              <a:extLst>
                <a:ext uri="{FF2B5EF4-FFF2-40B4-BE49-F238E27FC236}">
                  <a16:creationId xmlns:a16="http://schemas.microsoft.com/office/drawing/2014/main" id="{2EED918F-587B-6E5B-7520-8B28471E3BCD}"/>
                </a:ext>
              </a:extLst>
            </p:cNvPr>
            <p:cNvSpPr txBox="1"/>
            <p:nvPr/>
          </p:nvSpPr>
          <p:spPr>
            <a:xfrm>
              <a:off x="687977" y="353431"/>
              <a:ext cx="690344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product</a:t>
              </a: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 line: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Advantages</a:t>
              </a:r>
              <a:endPar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endParaRPr>
            </a:p>
          </p:txBody>
        </p:sp>
        <p:cxnSp>
          <p:nvCxnSpPr>
            <p:cNvPr id="8" name="Conector recto 3">
              <a:extLst>
                <a:ext uri="{FF2B5EF4-FFF2-40B4-BE49-F238E27FC236}">
                  <a16:creationId xmlns:a16="http://schemas.microsoft.com/office/drawing/2014/main" id="{9743AA96-6575-1D1A-9579-E8ED66A10486}"/>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4" name="Oval 3">
            <a:extLst>
              <a:ext uri="{FF2B5EF4-FFF2-40B4-BE49-F238E27FC236}">
                <a16:creationId xmlns:a16="http://schemas.microsoft.com/office/drawing/2014/main" id="{9133377A-589C-BD8C-48BC-B3C6E9A6F167}"/>
              </a:ext>
            </a:extLst>
          </p:cNvPr>
          <p:cNvSpPr/>
          <p:nvPr/>
        </p:nvSpPr>
        <p:spPr>
          <a:xfrm>
            <a:off x="773703" y="1227896"/>
            <a:ext cx="590550" cy="52322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CCD5D36-61BC-E43B-C3BB-3EB301B1194C}"/>
              </a:ext>
            </a:extLst>
          </p:cNvPr>
          <p:cNvSpPr txBox="1"/>
          <p:nvPr/>
        </p:nvSpPr>
        <p:spPr>
          <a:xfrm>
            <a:off x="878478" y="1253405"/>
            <a:ext cx="866775" cy="523220"/>
          </a:xfrm>
          <a:prstGeom prst="rect">
            <a:avLst/>
          </a:prstGeom>
          <a:noFill/>
        </p:spPr>
        <p:txBody>
          <a:bodyPr wrap="square" rtlCol="0">
            <a:spAutoFit/>
          </a:bodyPr>
          <a:lstStyle/>
          <a:p>
            <a:r>
              <a:rPr lang="es-ES" sz="2800" dirty="0">
                <a:latin typeface="Raleway" panose="020B0503030101060003" pitchFamily="34" charset="0"/>
                <a:cs typeface="Aharoni" panose="02010803020104030203" pitchFamily="2" charset="-79"/>
              </a:rPr>
              <a:t>7</a:t>
            </a:r>
            <a:endParaRPr lang="en-US" sz="2800" dirty="0">
              <a:latin typeface="Raleway" panose="020B0503030101060003" pitchFamily="34" charset="0"/>
              <a:cs typeface="Aharoni" panose="02010803020104030203" pitchFamily="2" charset="-79"/>
            </a:endParaRPr>
          </a:p>
        </p:txBody>
      </p:sp>
      <p:sp>
        <p:nvSpPr>
          <p:cNvPr id="12" name="TextBox 11">
            <a:extLst>
              <a:ext uri="{FF2B5EF4-FFF2-40B4-BE49-F238E27FC236}">
                <a16:creationId xmlns:a16="http://schemas.microsoft.com/office/drawing/2014/main" id="{0D76C764-019A-D7E8-44D0-DA99656E1866}"/>
              </a:ext>
            </a:extLst>
          </p:cNvPr>
          <p:cNvSpPr txBox="1"/>
          <p:nvPr/>
        </p:nvSpPr>
        <p:spPr>
          <a:xfrm>
            <a:off x="1507127" y="1232956"/>
            <a:ext cx="6417674" cy="461665"/>
          </a:xfrm>
          <a:prstGeom prst="rect">
            <a:avLst/>
          </a:prstGeom>
          <a:noFill/>
        </p:spPr>
        <p:txBody>
          <a:bodyPr wrap="square" rtlCol="0">
            <a:spAutoFit/>
          </a:bodyPr>
          <a:lstStyle/>
          <a:p>
            <a:r>
              <a:rPr lang="es-ES" sz="2400" dirty="0" err="1">
                <a:solidFill>
                  <a:srgbClr val="7030A0"/>
                </a:solidFill>
                <a:latin typeface="Raleway" panose="020B0503030101060003" pitchFamily="34" charset="0"/>
              </a:rPr>
              <a:t>Results</a:t>
            </a:r>
            <a:r>
              <a:rPr lang="es-ES" sz="2400" dirty="0">
                <a:solidFill>
                  <a:srgbClr val="7030A0"/>
                </a:solidFill>
                <a:latin typeface="Raleway" panose="020B0503030101060003" pitchFamily="34" charset="0"/>
              </a:rPr>
              <a:t>’ </a:t>
            </a:r>
            <a:r>
              <a:rPr lang="es-ES" sz="2400" dirty="0" err="1">
                <a:solidFill>
                  <a:srgbClr val="7030A0"/>
                </a:solidFill>
                <a:latin typeface="Raleway" panose="020B0503030101060003" pitchFamily="34" charset="0"/>
              </a:rPr>
              <a:t>interpretation</a:t>
            </a:r>
            <a:r>
              <a:rPr lang="es-ES" sz="2400" dirty="0">
                <a:solidFill>
                  <a:srgbClr val="7030A0"/>
                </a:solidFill>
                <a:latin typeface="Raleway" panose="020B0503030101060003" pitchFamily="34" charset="0"/>
              </a:rPr>
              <a:t> software</a:t>
            </a:r>
            <a:endParaRPr lang="en-US" sz="2400" dirty="0">
              <a:solidFill>
                <a:srgbClr val="7030A0"/>
              </a:solidFill>
              <a:latin typeface="Raleway" panose="020B0503030101060003" pitchFamily="34" charset="0"/>
            </a:endParaRPr>
          </a:p>
        </p:txBody>
      </p:sp>
      <p:pic>
        <p:nvPicPr>
          <p:cNvPr id="13" name="Imagen 34">
            <a:extLst>
              <a:ext uri="{FF2B5EF4-FFF2-40B4-BE49-F238E27FC236}">
                <a16:creationId xmlns:a16="http://schemas.microsoft.com/office/drawing/2014/main" id="{DED77715-13D0-3923-071A-A9408D29D33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494" b="90390" l="461" r="99386">
                        <a14:foregroundMark x1="3994" y1="73896" x2="99539" y2="15195"/>
                        <a14:foregroundMark x1="88479" y1="35065" x2="17051" y2="70779"/>
                        <a14:foregroundMark x1="17051" y1="70779" x2="17051" y2="70779"/>
                        <a14:foregroundMark x1="46851" y1="37662" x2="68971" y2="30390"/>
                        <a14:foregroundMark x1="68971" y1="30390" x2="69432" y2="30390"/>
                        <a14:foregroundMark x1="70353" y1="34545" x2="49155" y2="39740"/>
                        <a14:foregroundMark x1="49155" y1="39740" x2="43472" y2="36753"/>
                        <a14:foregroundMark x1="87711" y1="12987" x2="97696" y2="13247"/>
                        <a14:foregroundMark x1="91244" y1="12597" x2="92166" y2="12078"/>
                        <a14:foregroundMark x1="94624" y1="7013" x2="98310" y2="6494"/>
                        <a14:foregroundMark x1="5069" y1="86234" x2="66359" y2="44156"/>
                        <a14:foregroundMark x1="66359" y1="44156" x2="66513" y2="39870"/>
                        <a14:foregroundMark x1="45315" y1="59610" x2="84178" y2="44545"/>
                        <a14:foregroundMark x1="84178" y1="44545" x2="85100" y2="43117"/>
                        <a14:foregroundMark x1="7680" y1="61948" x2="21505" y2="56234"/>
                        <a14:foregroundMark x1="21505" y1="56234" x2="40399" y2="57013"/>
                        <a14:foregroundMark x1="40399" y1="57013" x2="42550" y2="55974"/>
                        <a14:foregroundMark x1="4147" y1="85325" x2="461" y2="90390"/>
                      </a14:backgroundRemoval>
                    </a14:imgEffect>
                  </a14:imgLayer>
                </a14:imgProps>
              </a:ext>
            </a:extLst>
          </a:blip>
          <a:srcRect l="4803" t="16369" r="27420" b="8309"/>
          <a:stretch/>
        </p:blipFill>
        <p:spPr>
          <a:xfrm>
            <a:off x="4480797" y="1771565"/>
            <a:ext cx="1869759" cy="2457693"/>
          </a:xfrm>
          <a:prstGeom prst="rect">
            <a:avLst/>
          </a:prstGeom>
        </p:spPr>
      </p:pic>
      <p:grpSp>
        <p:nvGrpSpPr>
          <p:cNvPr id="14" name="Grupo 35">
            <a:extLst>
              <a:ext uri="{FF2B5EF4-FFF2-40B4-BE49-F238E27FC236}">
                <a16:creationId xmlns:a16="http://schemas.microsoft.com/office/drawing/2014/main" id="{54ED5C09-314A-E627-A774-38EEC66458E3}"/>
              </a:ext>
            </a:extLst>
          </p:cNvPr>
          <p:cNvGrpSpPr/>
          <p:nvPr/>
        </p:nvGrpSpPr>
        <p:grpSpPr>
          <a:xfrm>
            <a:off x="8025895" y="2077730"/>
            <a:ext cx="2180503" cy="1888121"/>
            <a:chOff x="390525" y="1376362"/>
            <a:chExt cx="11410950" cy="8551966"/>
          </a:xfrm>
        </p:grpSpPr>
        <p:pic>
          <p:nvPicPr>
            <p:cNvPr id="15" name="Imagen 36">
              <a:extLst>
                <a:ext uri="{FF2B5EF4-FFF2-40B4-BE49-F238E27FC236}">
                  <a16:creationId xmlns:a16="http://schemas.microsoft.com/office/drawing/2014/main" id="{A40F0CC5-9F60-5BE2-DA8D-1F6825E73776}"/>
                </a:ext>
              </a:extLst>
            </p:cNvPr>
            <p:cNvPicPr>
              <a:picLocks noChangeAspect="1"/>
            </p:cNvPicPr>
            <p:nvPr/>
          </p:nvPicPr>
          <p:blipFill>
            <a:blip r:embed="rId4"/>
            <a:stretch>
              <a:fillRect/>
            </a:stretch>
          </p:blipFill>
          <p:spPr>
            <a:xfrm>
              <a:off x="390525" y="1376362"/>
              <a:ext cx="11410950" cy="4105275"/>
            </a:xfrm>
            <a:prstGeom prst="rect">
              <a:avLst/>
            </a:prstGeom>
          </p:spPr>
        </p:pic>
        <p:pic>
          <p:nvPicPr>
            <p:cNvPr id="16" name="Imagen 37">
              <a:extLst>
                <a:ext uri="{FF2B5EF4-FFF2-40B4-BE49-F238E27FC236}">
                  <a16:creationId xmlns:a16="http://schemas.microsoft.com/office/drawing/2014/main" id="{1FF258FF-BC0E-999E-A25E-25C1FC7A8A62}"/>
                </a:ext>
              </a:extLst>
            </p:cNvPr>
            <p:cNvPicPr>
              <a:picLocks noChangeAspect="1"/>
            </p:cNvPicPr>
            <p:nvPr/>
          </p:nvPicPr>
          <p:blipFill>
            <a:blip r:embed="rId5"/>
            <a:stretch>
              <a:fillRect/>
            </a:stretch>
          </p:blipFill>
          <p:spPr>
            <a:xfrm>
              <a:off x="409575" y="5480153"/>
              <a:ext cx="11353800" cy="4448175"/>
            </a:xfrm>
            <a:prstGeom prst="rect">
              <a:avLst/>
            </a:prstGeom>
          </p:spPr>
        </p:pic>
      </p:grpSp>
      <p:sp>
        <p:nvSpPr>
          <p:cNvPr id="17" name="CuadroTexto 38">
            <a:extLst>
              <a:ext uri="{FF2B5EF4-FFF2-40B4-BE49-F238E27FC236}">
                <a16:creationId xmlns:a16="http://schemas.microsoft.com/office/drawing/2014/main" id="{2212388D-B2D0-70BE-8D78-728FC88C0C86}"/>
              </a:ext>
            </a:extLst>
          </p:cNvPr>
          <p:cNvSpPr txBox="1"/>
          <p:nvPr/>
        </p:nvSpPr>
        <p:spPr>
          <a:xfrm>
            <a:off x="4625475" y="4544141"/>
            <a:ext cx="2135381" cy="783193"/>
          </a:xfrm>
          <a:prstGeom prst="roundRect">
            <a:avLst/>
          </a:prstGeom>
          <a:solidFill>
            <a:schemeClr val="accent6">
              <a:lumMod val="20000"/>
              <a:lumOff val="80000"/>
            </a:schemeClr>
          </a:solidFill>
          <a:ln w="12700">
            <a:noFill/>
            <a:prstDash val="dash"/>
          </a:ln>
          <a:effectLst>
            <a:outerShdw blurRad="50800" dist="38100" dir="2700000" algn="tl" rotWithShape="0">
              <a:prstClr val="black">
                <a:alpha val="40000"/>
              </a:prstClr>
            </a:outerShdw>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Raleway" panose="020B0503030101060003" pitchFamily="34" charset="0"/>
                <a:ea typeface="+mn-ea"/>
                <a:cs typeface="+mn-cs"/>
              </a:rPr>
              <a:t>Genvinset® Report Viewer</a:t>
            </a:r>
            <a:endParaRPr kumimoji="0" lang="en-GB" sz="2000" b="0"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Raleway" panose="020B0503030101060003" pitchFamily="34" charset="0"/>
              <a:ea typeface="+mn-ea"/>
              <a:cs typeface="+mn-cs"/>
            </a:endParaRPr>
          </a:p>
        </p:txBody>
      </p:sp>
      <p:sp>
        <p:nvSpPr>
          <p:cNvPr id="18" name="CuadroTexto 39">
            <a:extLst>
              <a:ext uri="{FF2B5EF4-FFF2-40B4-BE49-F238E27FC236}">
                <a16:creationId xmlns:a16="http://schemas.microsoft.com/office/drawing/2014/main" id="{AF006781-190A-4061-D343-B05F8C85E99E}"/>
              </a:ext>
            </a:extLst>
          </p:cNvPr>
          <p:cNvSpPr txBox="1"/>
          <p:nvPr/>
        </p:nvSpPr>
        <p:spPr>
          <a:xfrm>
            <a:off x="8138084" y="4650558"/>
            <a:ext cx="2135381" cy="442674"/>
          </a:xfrm>
          <a:prstGeom prst="roundRect">
            <a:avLst/>
          </a:prstGeom>
          <a:solidFill>
            <a:schemeClr val="accent6">
              <a:lumMod val="20000"/>
              <a:lumOff val="80000"/>
            </a:schemeClr>
          </a:solidFill>
          <a:ln w="12700">
            <a:noFill/>
            <a:prstDash val="dash"/>
          </a:ln>
          <a:effectLst>
            <a:outerShdw blurRad="50800" dist="38100" dir="2700000" algn="tl" rotWithShape="0">
              <a:prstClr val="black">
                <a:alpha val="40000"/>
              </a:prstClr>
            </a:outerShdw>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Raleway" panose="020B0503030101060003" pitchFamily="34" charset="0"/>
                <a:ea typeface="+mn-ea"/>
                <a:cs typeface="+mn-cs"/>
              </a:rPr>
              <a:t>Final report</a:t>
            </a:r>
            <a:endParaRPr kumimoji="0" lang="en-GB" sz="2000" b="0"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Raleway" panose="020B0503030101060003" pitchFamily="34" charset="0"/>
              <a:ea typeface="+mn-ea"/>
              <a:cs typeface="+mn-cs"/>
            </a:endParaRPr>
          </a:p>
        </p:txBody>
      </p:sp>
      <p:sp>
        <p:nvSpPr>
          <p:cNvPr id="19" name="CuadroTexto 40">
            <a:extLst>
              <a:ext uri="{FF2B5EF4-FFF2-40B4-BE49-F238E27FC236}">
                <a16:creationId xmlns:a16="http://schemas.microsoft.com/office/drawing/2014/main" id="{CC4B38BD-3CE4-A56D-1D0B-322E07011915}"/>
              </a:ext>
            </a:extLst>
          </p:cNvPr>
          <p:cNvSpPr txBox="1"/>
          <p:nvPr/>
        </p:nvSpPr>
        <p:spPr>
          <a:xfrm>
            <a:off x="1364253" y="4544141"/>
            <a:ext cx="2135381" cy="783193"/>
          </a:xfrm>
          <a:prstGeom prst="roundRect">
            <a:avLst/>
          </a:prstGeom>
          <a:solidFill>
            <a:schemeClr val="accent6">
              <a:lumMod val="20000"/>
              <a:lumOff val="80000"/>
            </a:schemeClr>
          </a:solidFill>
          <a:ln w="12700">
            <a:noFill/>
            <a:prstDash val="dash"/>
          </a:ln>
          <a:effectLst>
            <a:outerShdw blurRad="50800" dist="38100" dir="2700000" algn="tl" rotWithShape="0">
              <a:prstClr val="black">
                <a:alpha val="40000"/>
              </a:prstClr>
            </a:outerShdw>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Raleway Light" panose="020B0403030101060003" pitchFamily="34" charset="0"/>
                <a:ea typeface="+mn-ea"/>
                <a:cs typeface="+mn-cs"/>
              </a:rPr>
              <a:t>Thermal-cycler report</a:t>
            </a:r>
            <a:endParaRPr kumimoji="0" lang="en-GB" sz="2000" b="0"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Raleway Light" panose="020B0403030101060003" pitchFamily="34" charset="0"/>
              <a:ea typeface="+mn-ea"/>
              <a:cs typeface="+mn-cs"/>
            </a:endParaRPr>
          </a:p>
        </p:txBody>
      </p:sp>
      <p:pic>
        <p:nvPicPr>
          <p:cNvPr id="20" name="Picture 4" descr="Clip Art Document Vector Graphics Computer File, PNG, 690x690px, Document,  Area, Black, Black And White, Brand">
            <a:extLst>
              <a:ext uri="{FF2B5EF4-FFF2-40B4-BE49-F238E27FC236}">
                <a16:creationId xmlns:a16="http://schemas.microsoft.com/office/drawing/2014/main" id="{A6E5FE2B-081F-963C-12E5-3D8A0A69E5D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2066" t="8322" r="24737" b="10885"/>
          <a:stretch/>
        </p:blipFill>
        <p:spPr bwMode="auto">
          <a:xfrm>
            <a:off x="1729474" y="2197517"/>
            <a:ext cx="1289952" cy="16485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stado vs. Chamorro: el engranaje del caso por &amp;quot;lavado de dinero&amp;quot;, según la  Fiscalía">
            <a:extLst>
              <a:ext uri="{FF2B5EF4-FFF2-40B4-BE49-F238E27FC236}">
                <a16:creationId xmlns:a16="http://schemas.microsoft.com/office/drawing/2014/main" id="{87D5B6B5-B7F4-E4E1-9AD5-8EAF32AB155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792" t="18526" r="18459" b="16125"/>
          <a:stretch/>
        </p:blipFill>
        <p:spPr bwMode="auto">
          <a:xfrm>
            <a:off x="5437889" y="3546250"/>
            <a:ext cx="776650" cy="6391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Abstract black hand drawn arrow illustration on transparent background PNG,  - Similar PNG">
            <a:extLst>
              <a:ext uri="{FF2B5EF4-FFF2-40B4-BE49-F238E27FC236}">
                <a16:creationId xmlns:a16="http://schemas.microsoft.com/office/drawing/2014/main" id="{C07BD8F4-7251-95EE-BEA0-11E70CD2E44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321" t="17591" r="16218" b="17591"/>
          <a:stretch/>
        </p:blipFill>
        <p:spPr bwMode="auto">
          <a:xfrm rot="7566329" flipV="1">
            <a:off x="3413485" y="3484429"/>
            <a:ext cx="612842" cy="8589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Abstract black hand drawn arrow illustration on transparent background PNG,  - Similar PNG">
            <a:extLst>
              <a:ext uri="{FF2B5EF4-FFF2-40B4-BE49-F238E27FC236}">
                <a16:creationId xmlns:a16="http://schemas.microsoft.com/office/drawing/2014/main" id="{EFCE573D-D5C3-370C-DD31-1B2FCC7B5F86}"/>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321" t="17591" r="16218" b="17591"/>
          <a:stretch/>
        </p:blipFill>
        <p:spPr bwMode="auto">
          <a:xfrm rot="7566329" flipV="1">
            <a:off x="6802913" y="3416583"/>
            <a:ext cx="612842" cy="85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10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64983-D9B9-9C01-2AC4-CD9EED5EF2F5}"/>
              </a:ext>
            </a:extLst>
          </p:cNvPr>
          <p:cNvSpPr>
            <a:spLocks noGrp="1"/>
          </p:cNvSpPr>
          <p:nvPr>
            <p:ph type="sldNum" sz="quarter" idx="10"/>
          </p:nvPr>
        </p:nvSpPr>
        <p:spPr/>
        <p:txBody>
          <a:bodyPr/>
          <a:lstStyle/>
          <a:p>
            <a:fld id="{075BE8CC-8D6B-A541-B42B-3C66E239E22D}" type="slidenum">
              <a:rPr lang="es-ES" smtClean="0"/>
              <a:pPr/>
              <a:t>15</a:t>
            </a:fld>
            <a:endParaRPr lang="es-ES" dirty="0"/>
          </a:p>
        </p:txBody>
      </p:sp>
      <p:grpSp>
        <p:nvGrpSpPr>
          <p:cNvPr id="6" name="Grupo 6">
            <a:extLst>
              <a:ext uri="{FF2B5EF4-FFF2-40B4-BE49-F238E27FC236}">
                <a16:creationId xmlns:a16="http://schemas.microsoft.com/office/drawing/2014/main" id="{D28CA53A-BDD0-854E-9ADC-7FC912BD9176}"/>
              </a:ext>
            </a:extLst>
          </p:cNvPr>
          <p:cNvGrpSpPr/>
          <p:nvPr/>
        </p:nvGrpSpPr>
        <p:grpSpPr>
          <a:xfrm>
            <a:off x="687977" y="353431"/>
            <a:ext cx="6903447" cy="523220"/>
            <a:chOff x="687977" y="353431"/>
            <a:chExt cx="6903447" cy="523220"/>
          </a:xfrm>
        </p:grpSpPr>
        <p:sp>
          <p:nvSpPr>
            <p:cNvPr id="7" name="CuadroTexto 1">
              <a:extLst>
                <a:ext uri="{FF2B5EF4-FFF2-40B4-BE49-F238E27FC236}">
                  <a16:creationId xmlns:a16="http://schemas.microsoft.com/office/drawing/2014/main" id="{2EED918F-587B-6E5B-7520-8B28471E3BCD}"/>
                </a:ext>
              </a:extLst>
            </p:cNvPr>
            <p:cNvSpPr txBox="1"/>
            <p:nvPr/>
          </p:nvSpPr>
          <p:spPr>
            <a:xfrm>
              <a:off x="687977" y="353431"/>
              <a:ext cx="690344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product</a:t>
              </a: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 line: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Advantages</a:t>
              </a:r>
              <a:endPar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endParaRPr>
            </a:p>
          </p:txBody>
        </p:sp>
        <p:cxnSp>
          <p:nvCxnSpPr>
            <p:cNvPr id="8" name="Conector recto 3">
              <a:extLst>
                <a:ext uri="{FF2B5EF4-FFF2-40B4-BE49-F238E27FC236}">
                  <a16:creationId xmlns:a16="http://schemas.microsoft.com/office/drawing/2014/main" id="{9743AA96-6575-1D1A-9579-E8ED66A10486}"/>
                </a:ext>
              </a:extLst>
            </p:cNvPr>
            <p:cNvCxnSpPr>
              <a:cxnSpLocks/>
            </p:cNvCxnSpPr>
            <p:nvPr/>
          </p:nvCxnSpPr>
          <p:spPr>
            <a:xfrm>
              <a:off x="687977" y="353431"/>
              <a:ext cx="0" cy="52322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 name="Oval 3">
            <a:extLst>
              <a:ext uri="{FF2B5EF4-FFF2-40B4-BE49-F238E27FC236}">
                <a16:creationId xmlns:a16="http://schemas.microsoft.com/office/drawing/2014/main" id="{9133377A-589C-BD8C-48BC-B3C6E9A6F167}"/>
              </a:ext>
            </a:extLst>
          </p:cNvPr>
          <p:cNvSpPr/>
          <p:nvPr/>
        </p:nvSpPr>
        <p:spPr>
          <a:xfrm>
            <a:off x="773703" y="1227896"/>
            <a:ext cx="590550" cy="52322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CCD5D36-61BC-E43B-C3BB-3EB301B1194C}"/>
              </a:ext>
            </a:extLst>
          </p:cNvPr>
          <p:cNvSpPr txBox="1"/>
          <p:nvPr/>
        </p:nvSpPr>
        <p:spPr>
          <a:xfrm>
            <a:off x="878478" y="1253405"/>
            <a:ext cx="866775" cy="523220"/>
          </a:xfrm>
          <a:prstGeom prst="rect">
            <a:avLst/>
          </a:prstGeom>
          <a:noFill/>
        </p:spPr>
        <p:txBody>
          <a:bodyPr wrap="square" rtlCol="0">
            <a:spAutoFit/>
          </a:bodyPr>
          <a:lstStyle/>
          <a:p>
            <a:r>
              <a:rPr lang="es-ES" sz="2800" dirty="0">
                <a:latin typeface="Raleway" panose="020B0503030101060003" pitchFamily="34" charset="0"/>
                <a:cs typeface="Aharoni" panose="02010803020104030203" pitchFamily="2" charset="-79"/>
              </a:rPr>
              <a:t>7</a:t>
            </a:r>
            <a:endParaRPr lang="en-US" sz="2800" dirty="0">
              <a:latin typeface="Raleway" panose="020B0503030101060003" pitchFamily="34" charset="0"/>
              <a:cs typeface="Aharoni" panose="02010803020104030203" pitchFamily="2" charset="-79"/>
            </a:endParaRPr>
          </a:p>
        </p:txBody>
      </p:sp>
      <p:sp>
        <p:nvSpPr>
          <p:cNvPr id="12" name="TextBox 11">
            <a:extLst>
              <a:ext uri="{FF2B5EF4-FFF2-40B4-BE49-F238E27FC236}">
                <a16:creationId xmlns:a16="http://schemas.microsoft.com/office/drawing/2014/main" id="{0D76C764-019A-D7E8-44D0-DA99656E1866}"/>
              </a:ext>
            </a:extLst>
          </p:cNvPr>
          <p:cNvSpPr txBox="1"/>
          <p:nvPr/>
        </p:nvSpPr>
        <p:spPr>
          <a:xfrm>
            <a:off x="1507127" y="1232956"/>
            <a:ext cx="6417674" cy="461665"/>
          </a:xfrm>
          <a:prstGeom prst="rect">
            <a:avLst/>
          </a:prstGeom>
          <a:noFill/>
        </p:spPr>
        <p:txBody>
          <a:bodyPr wrap="square" rtlCol="0">
            <a:spAutoFit/>
          </a:bodyPr>
          <a:lstStyle/>
          <a:p>
            <a:r>
              <a:rPr lang="es-ES" sz="2400" dirty="0" err="1">
                <a:solidFill>
                  <a:srgbClr val="7030A0"/>
                </a:solidFill>
                <a:latin typeface="Raleway" panose="020B0503030101060003" pitchFamily="34" charset="0"/>
              </a:rPr>
              <a:t>Results</a:t>
            </a:r>
            <a:r>
              <a:rPr lang="es-ES" sz="2400" dirty="0">
                <a:solidFill>
                  <a:srgbClr val="7030A0"/>
                </a:solidFill>
                <a:latin typeface="Raleway" panose="020B0503030101060003" pitchFamily="34" charset="0"/>
              </a:rPr>
              <a:t>’ </a:t>
            </a:r>
            <a:r>
              <a:rPr lang="es-ES" sz="2400" dirty="0" err="1">
                <a:solidFill>
                  <a:srgbClr val="7030A0"/>
                </a:solidFill>
                <a:latin typeface="Raleway" panose="020B0503030101060003" pitchFamily="34" charset="0"/>
              </a:rPr>
              <a:t>interpretation</a:t>
            </a:r>
            <a:r>
              <a:rPr lang="es-ES" sz="2400" dirty="0">
                <a:solidFill>
                  <a:srgbClr val="7030A0"/>
                </a:solidFill>
                <a:latin typeface="Raleway" panose="020B0503030101060003" pitchFamily="34" charset="0"/>
              </a:rPr>
              <a:t> software</a:t>
            </a:r>
            <a:endParaRPr lang="en-US" sz="2400" dirty="0">
              <a:solidFill>
                <a:srgbClr val="7030A0"/>
              </a:solidFill>
              <a:latin typeface="Raleway" panose="020B0503030101060003" pitchFamily="34" charset="0"/>
            </a:endParaRPr>
          </a:p>
        </p:txBody>
      </p:sp>
      <p:pic>
        <p:nvPicPr>
          <p:cNvPr id="3" name="Imagen 16">
            <a:extLst>
              <a:ext uri="{FF2B5EF4-FFF2-40B4-BE49-F238E27FC236}">
                <a16:creationId xmlns:a16="http://schemas.microsoft.com/office/drawing/2014/main" id="{1072FAD4-7060-F238-BA90-ED77254259F8}"/>
              </a:ext>
            </a:extLst>
          </p:cNvPr>
          <p:cNvPicPr>
            <a:picLocks noChangeAspect="1"/>
          </p:cNvPicPr>
          <p:nvPr/>
        </p:nvPicPr>
        <p:blipFill>
          <a:blip r:embed="rId2"/>
          <a:stretch>
            <a:fillRect/>
          </a:stretch>
        </p:blipFill>
        <p:spPr>
          <a:xfrm>
            <a:off x="635380" y="1889001"/>
            <a:ext cx="5259531" cy="3519070"/>
          </a:xfrm>
          <a:prstGeom prst="rect">
            <a:avLst/>
          </a:prstGeom>
        </p:spPr>
      </p:pic>
      <p:pic>
        <p:nvPicPr>
          <p:cNvPr id="9" name="Picture 8">
            <a:extLst>
              <a:ext uri="{FF2B5EF4-FFF2-40B4-BE49-F238E27FC236}">
                <a16:creationId xmlns:a16="http://schemas.microsoft.com/office/drawing/2014/main" id="{0B1933BB-3A0C-766E-C28C-B34E8E075ECE}"/>
              </a:ext>
            </a:extLst>
          </p:cNvPr>
          <p:cNvPicPr>
            <a:picLocks noChangeAspect="1"/>
          </p:cNvPicPr>
          <p:nvPr/>
        </p:nvPicPr>
        <p:blipFill rotWithShape="1">
          <a:blip r:embed="rId3">
            <a:clrChange>
              <a:clrFrom>
                <a:srgbClr val="FFFFFF"/>
              </a:clrFrom>
              <a:clrTo>
                <a:srgbClr val="FFFFFF">
                  <a:alpha val="0"/>
                </a:srgbClr>
              </a:clrTo>
            </a:clrChange>
          </a:blip>
          <a:srcRect t="14706" b="4411"/>
          <a:stretch/>
        </p:blipFill>
        <p:spPr>
          <a:xfrm>
            <a:off x="6660196" y="4067923"/>
            <a:ext cx="4962234" cy="1785643"/>
          </a:xfrm>
          <a:prstGeom prst="rect">
            <a:avLst/>
          </a:prstGeom>
        </p:spPr>
      </p:pic>
      <p:pic>
        <p:nvPicPr>
          <p:cNvPr id="25" name="Picture 24">
            <a:extLst>
              <a:ext uri="{FF2B5EF4-FFF2-40B4-BE49-F238E27FC236}">
                <a16:creationId xmlns:a16="http://schemas.microsoft.com/office/drawing/2014/main" id="{BFA2A74C-8A58-DF45-E696-A38922114436}"/>
              </a:ext>
            </a:extLst>
          </p:cNvPr>
          <p:cNvPicPr>
            <a:picLocks noChangeAspect="1"/>
          </p:cNvPicPr>
          <p:nvPr/>
        </p:nvPicPr>
        <p:blipFill rotWithShape="1">
          <a:blip r:embed="rId4">
            <a:clrChange>
              <a:clrFrom>
                <a:srgbClr val="FFFFFF"/>
              </a:clrFrom>
              <a:clrTo>
                <a:srgbClr val="FFFFFF">
                  <a:alpha val="0"/>
                </a:srgbClr>
              </a:clrTo>
            </a:clrChange>
          </a:blip>
          <a:srcRect t="17506" b="30642"/>
          <a:stretch/>
        </p:blipFill>
        <p:spPr>
          <a:xfrm>
            <a:off x="6161233" y="933004"/>
            <a:ext cx="5829293" cy="2103356"/>
          </a:xfrm>
          <a:prstGeom prst="rect">
            <a:avLst/>
          </a:prstGeom>
        </p:spPr>
      </p:pic>
      <p:sp>
        <p:nvSpPr>
          <p:cNvPr id="30" name="Rectángulo redondeado 40">
            <a:extLst>
              <a:ext uri="{FF2B5EF4-FFF2-40B4-BE49-F238E27FC236}">
                <a16:creationId xmlns:a16="http://schemas.microsoft.com/office/drawing/2014/main" id="{97692E86-172E-8B06-BBFE-EE5E12B8CD6A}"/>
              </a:ext>
            </a:extLst>
          </p:cNvPr>
          <p:cNvSpPr/>
          <p:nvPr/>
        </p:nvSpPr>
        <p:spPr>
          <a:xfrm>
            <a:off x="7293139" y="1800197"/>
            <a:ext cx="1124234" cy="1193982"/>
          </a:xfrm>
          <a:prstGeom prst="roundRect">
            <a:avLst/>
          </a:prstGeom>
          <a:noFill/>
          <a:ln w="19050" cap="flat" cmpd="thickThin" algn="ctr">
            <a:solidFill>
              <a:srgbClr val="F99C1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1" name="Rectángulo redondeado 40">
            <a:extLst>
              <a:ext uri="{FF2B5EF4-FFF2-40B4-BE49-F238E27FC236}">
                <a16:creationId xmlns:a16="http://schemas.microsoft.com/office/drawing/2014/main" id="{081D3735-A2FC-8D3F-8911-1545AE146823}"/>
              </a:ext>
            </a:extLst>
          </p:cNvPr>
          <p:cNvSpPr/>
          <p:nvPr/>
        </p:nvSpPr>
        <p:spPr>
          <a:xfrm>
            <a:off x="8427101" y="1804658"/>
            <a:ext cx="915446" cy="1193982"/>
          </a:xfrm>
          <a:prstGeom prst="roundRect">
            <a:avLst/>
          </a:prstGeom>
          <a:noFill/>
          <a:ln w="19050" cap="flat" cmpd="thickThin" algn="ctr">
            <a:solidFill>
              <a:srgbClr val="FEA961">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2" name="Rectángulo redondeado 40">
            <a:extLst>
              <a:ext uri="{FF2B5EF4-FFF2-40B4-BE49-F238E27FC236}">
                <a16:creationId xmlns:a16="http://schemas.microsoft.com/office/drawing/2014/main" id="{A4CA01B3-CDC9-2F54-5325-FC411A3E5E0F}"/>
              </a:ext>
            </a:extLst>
          </p:cNvPr>
          <p:cNvSpPr/>
          <p:nvPr/>
        </p:nvSpPr>
        <p:spPr>
          <a:xfrm>
            <a:off x="9338260" y="1804658"/>
            <a:ext cx="945981" cy="1193982"/>
          </a:xfrm>
          <a:prstGeom prst="roundRect">
            <a:avLst/>
          </a:prstGeom>
          <a:noFill/>
          <a:ln w="19050" cap="flat" cmpd="thickThin" algn="ctr">
            <a:solidFill>
              <a:srgbClr val="E96852">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3" name="Rectángulo redondeado 40">
            <a:extLst>
              <a:ext uri="{FF2B5EF4-FFF2-40B4-BE49-F238E27FC236}">
                <a16:creationId xmlns:a16="http://schemas.microsoft.com/office/drawing/2014/main" id="{9BD0C272-852A-EC30-40B4-ABD1A1E5EC91}"/>
              </a:ext>
            </a:extLst>
          </p:cNvPr>
          <p:cNvSpPr/>
          <p:nvPr/>
        </p:nvSpPr>
        <p:spPr>
          <a:xfrm>
            <a:off x="10274513" y="1795682"/>
            <a:ext cx="945981" cy="1193982"/>
          </a:xfrm>
          <a:prstGeom prst="roundRect">
            <a:avLst/>
          </a:prstGeom>
          <a:noFill/>
          <a:ln w="19050" cap="flat" cmpd="thickThin" algn="ctr">
            <a:solidFill>
              <a:srgbClr val="6D295B">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39" name="Grupo 11">
            <a:extLst>
              <a:ext uri="{FF2B5EF4-FFF2-40B4-BE49-F238E27FC236}">
                <a16:creationId xmlns:a16="http://schemas.microsoft.com/office/drawing/2014/main" id="{38D9FE20-4965-C99B-F330-0B7655A933B3}"/>
              </a:ext>
            </a:extLst>
          </p:cNvPr>
          <p:cNvGrpSpPr/>
          <p:nvPr/>
        </p:nvGrpSpPr>
        <p:grpSpPr>
          <a:xfrm>
            <a:off x="5951343" y="3111968"/>
            <a:ext cx="6379939" cy="1303537"/>
            <a:chOff x="837042" y="3694162"/>
            <a:chExt cx="6379939" cy="1303537"/>
          </a:xfrm>
        </p:grpSpPr>
        <p:pic>
          <p:nvPicPr>
            <p:cNvPr id="40" name="Picture 39">
              <a:extLst>
                <a:ext uri="{FF2B5EF4-FFF2-40B4-BE49-F238E27FC236}">
                  <a16:creationId xmlns:a16="http://schemas.microsoft.com/office/drawing/2014/main" id="{F4D380F0-59DD-BC98-ED80-8BC8F539D780}"/>
                </a:ext>
              </a:extLst>
            </p:cNvPr>
            <p:cNvPicPr>
              <a:picLocks noChangeAspect="1"/>
            </p:cNvPicPr>
            <p:nvPr/>
          </p:nvPicPr>
          <p:blipFill rotWithShape="1">
            <a:blip r:embed="rId4">
              <a:clrChange>
                <a:clrFrom>
                  <a:srgbClr val="FFFFFF"/>
                </a:clrFrom>
                <a:clrTo>
                  <a:srgbClr val="FFFFFF">
                    <a:alpha val="0"/>
                  </a:srgbClr>
                </a:clrTo>
              </a:clrChange>
            </a:blip>
            <a:srcRect t="70639"/>
            <a:stretch/>
          </p:blipFill>
          <p:spPr>
            <a:xfrm>
              <a:off x="837042" y="3694162"/>
              <a:ext cx="6379939" cy="1303537"/>
            </a:xfrm>
            <a:prstGeom prst="rect">
              <a:avLst/>
            </a:prstGeom>
          </p:spPr>
        </p:pic>
        <p:sp>
          <p:nvSpPr>
            <p:cNvPr id="41" name="Rectangle 40">
              <a:extLst>
                <a:ext uri="{FF2B5EF4-FFF2-40B4-BE49-F238E27FC236}">
                  <a16:creationId xmlns:a16="http://schemas.microsoft.com/office/drawing/2014/main" id="{4A2D651F-05FB-8E7D-6995-DE229A1DF069}"/>
                </a:ext>
              </a:extLst>
            </p:cNvPr>
            <p:cNvSpPr/>
            <p:nvPr/>
          </p:nvSpPr>
          <p:spPr>
            <a:xfrm>
              <a:off x="2367611" y="3919686"/>
              <a:ext cx="849248" cy="153179"/>
            </a:xfrm>
            <a:prstGeom prst="rect">
              <a:avLst/>
            </a:prstGeom>
            <a:noFill/>
            <a:ln w="190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A82A3E5-9BD0-01D2-8C80-2ECC3290708D}"/>
                </a:ext>
              </a:extLst>
            </p:cNvPr>
            <p:cNvSpPr/>
            <p:nvPr/>
          </p:nvSpPr>
          <p:spPr>
            <a:xfrm>
              <a:off x="3417522" y="3917547"/>
              <a:ext cx="761783" cy="153179"/>
            </a:xfrm>
            <a:prstGeom prst="rect">
              <a:avLst/>
            </a:prstGeom>
            <a:noFill/>
            <a:ln w="190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7709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P spid="30" grpId="0" animBg="1"/>
      <p:bldP spid="31" grpId="0" animBg="1"/>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290AAB9-2310-449C-881B-362F6472D1DB}"/>
              </a:ext>
            </a:extLst>
          </p:cNvPr>
          <p:cNvPicPr>
            <a:picLocks noChangeAspect="1"/>
          </p:cNvPicPr>
          <p:nvPr/>
        </p:nvPicPr>
        <p:blipFill>
          <a:blip r:embed="rId3">
            <a:clrChange>
              <a:clrFrom>
                <a:srgbClr val="F5F4F0"/>
              </a:clrFrom>
              <a:clrTo>
                <a:srgbClr val="F5F4F0">
                  <a:alpha val="0"/>
                </a:srgbClr>
              </a:clrTo>
            </a:clrChange>
            <a:alphaModFix amt="50000"/>
          </a:blip>
          <a:stretch>
            <a:fillRect/>
          </a:stretch>
        </p:blipFill>
        <p:spPr>
          <a:xfrm>
            <a:off x="385763" y="285716"/>
            <a:ext cx="1576388" cy="857284"/>
          </a:xfrm>
          <a:prstGeom prst="rect">
            <a:avLst/>
          </a:prstGeom>
        </p:spPr>
      </p:pic>
      <p:sp>
        <p:nvSpPr>
          <p:cNvPr id="2" name="CuadroTexto 1">
            <a:extLst>
              <a:ext uri="{FF2B5EF4-FFF2-40B4-BE49-F238E27FC236}">
                <a16:creationId xmlns:a16="http://schemas.microsoft.com/office/drawing/2014/main" id="{0DCC15EC-499D-41B2-A9CD-DF1DBA681842}"/>
              </a:ext>
            </a:extLst>
          </p:cNvPr>
          <p:cNvSpPr txBox="1"/>
          <p:nvPr/>
        </p:nvSpPr>
        <p:spPr>
          <a:xfrm>
            <a:off x="3954491" y="2767280"/>
            <a:ext cx="4283017" cy="1323439"/>
          </a:xfrm>
          <a:prstGeom prst="rect">
            <a:avLst/>
          </a:prstGeom>
          <a:noFill/>
          <a:effectLst>
            <a:glow rad="63500">
              <a:schemeClr val="accent2">
                <a:satMod val="175000"/>
                <a:alpha val="40000"/>
              </a:schemeClr>
            </a:glow>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Playfair Display" pitchFamily="2" charset="0"/>
                <a:ea typeface="+mn-ea"/>
                <a:cs typeface="+mn-cs"/>
              </a:rPr>
              <a:t>BDR HLA kits: portfolio</a:t>
            </a:r>
          </a:p>
        </p:txBody>
      </p:sp>
    </p:spTree>
    <p:extLst>
      <p:ext uri="{BB962C8B-B14F-4D97-AF65-F5344CB8AC3E}">
        <p14:creationId xmlns:p14="http://schemas.microsoft.com/office/powerpoint/2010/main" val="2910559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07616B-A318-272D-3990-212464E9001E}"/>
              </a:ext>
            </a:extLst>
          </p:cNvPr>
          <p:cNvSpPr>
            <a:spLocks noGrp="1"/>
          </p:cNvSpPr>
          <p:nvPr>
            <p:ph type="sldNum" sz="quarter" idx="10"/>
          </p:nvPr>
        </p:nvSpPr>
        <p:spPr/>
        <p:txBody>
          <a:bodyPr/>
          <a:lstStyle/>
          <a:p>
            <a:fld id="{075BE8CC-8D6B-A541-B42B-3C66E239E22D}" type="slidenum">
              <a:rPr lang="es-ES" smtClean="0"/>
              <a:pPr/>
              <a:t>17</a:t>
            </a:fld>
            <a:endParaRPr lang="es-ES" dirty="0"/>
          </a:p>
        </p:txBody>
      </p:sp>
      <p:sp>
        <p:nvSpPr>
          <p:cNvPr id="3" name="TextBox 2">
            <a:extLst>
              <a:ext uri="{FF2B5EF4-FFF2-40B4-BE49-F238E27FC236}">
                <a16:creationId xmlns:a16="http://schemas.microsoft.com/office/drawing/2014/main" id="{BB3F3FD2-123B-F90D-7FCE-9DBB78EDB89F}"/>
              </a:ext>
            </a:extLst>
          </p:cNvPr>
          <p:cNvSpPr txBox="1"/>
          <p:nvPr/>
        </p:nvSpPr>
        <p:spPr>
          <a:xfrm>
            <a:off x="1170717" y="1124366"/>
            <a:ext cx="2645774" cy="461665"/>
          </a:xfrm>
          <a:prstGeom prst="rect">
            <a:avLst/>
          </a:prstGeom>
          <a:noFill/>
        </p:spPr>
        <p:txBody>
          <a:bodyPr wrap="square" rtlCol="0">
            <a:spAutoFit/>
          </a:bodyPr>
          <a:lstStyle/>
          <a:p>
            <a:r>
              <a:rPr lang="es-ES" sz="2400" b="1" u="sng" dirty="0">
                <a:solidFill>
                  <a:srgbClr val="7030A0"/>
                </a:solidFill>
                <a:latin typeface="Raleway" panose="020B0503030101060003" pitchFamily="34" charset="0"/>
              </a:rPr>
              <a:t>HLA Narcolepsy </a:t>
            </a:r>
            <a:endParaRPr lang="en-US" sz="2400" b="1" u="sng" dirty="0">
              <a:solidFill>
                <a:srgbClr val="7030A0"/>
              </a:solidFill>
              <a:latin typeface="Raleway" panose="020B0503030101060003" pitchFamily="34" charset="0"/>
            </a:endParaRPr>
          </a:p>
        </p:txBody>
      </p:sp>
      <p:sp>
        <p:nvSpPr>
          <p:cNvPr id="4" name="TextBox 3">
            <a:extLst>
              <a:ext uri="{FF2B5EF4-FFF2-40B4-BE49-F238E27FC236}">
                <a16:creationId xmlns:a16="http://schemas.microsoft.com/office/drawing/2014/main" id="{FA409420-5B12-0E69-4948-A41EF95A1746}"/>
              </a:ext>
            </a:extLst>
          </p:cNvPr>
          <p:cNvSpPr txBox="1"/>
          <p:nvPr/>
        </p:nvSpPr>
        <p:spPr>
          <a:xfrm>
            <a:off x="4340909" y="943729"/>
            <a:ext cx="2645774" cy="830997"/>
          </a:xfrm>
          <a:prstGeom prst="rect">
            <a:avLst/>
          </a:prstGeom>
          <a:noFill/>
        </p:spPr>
        <p:txBody>
          <a:bodyPr wrap="square" rtlCol="0">
            <a:spAutoFit/>
          </a:bodyPr>
          <a:lstStyle/>
          <a:p>
            <a:pPr algn="ctr"/>
            <a:r>
              <a:rPr lang="es-ES" sz="2400" b="1" u="sng" dirty="0">
                <a:solidFill>
                  <a:srgbClr val="7030A0"/>
                </a:solidFill>
                <a:latin typeface="Raleway" panose="020B0503030101060003" pitchFamily="34" charset="0"/>
              </a:rPr>
              <a:t>HLA Diabetes Mellitus T1</a:t>
            </a:r>
            <a:endParaRPr lang="en-US" sz="2400" b="1" u="sng" dirty="0">
              <a:solidFill>
                <a:srgbClr val="7030A0"/>
              </a:solidFill>
              <a:latin typeface="Raleway" panose="020B0503030101060003" pitchFamily="34" charset="0"/>
            </a:endParaRPr>
          </a:p>
        </p:txBody>
      </p:sp>
      <p:sp>
        <p:nvSpPr>
          <p:cNvPr id="5" name="TextBox 4">
            <a:extLst>
              <a:ext uri="{FF2B5EF4-FFF2-40B4-BE49-F238E27FC236}">
                <a16:creationId xmlns:a16="http://schemas.microsoft.com/office/drawing/2014/main" id="{6D967EBA-35BF-0C48-DC9C-D54C2C6BAF6D}"/>
              </a:ext>
            </a:extLst>
          </p:cNvPr>
          <p:cNvSpPr txBox="1"/>
          <p:nvPr/>
        </p:nvSpPr>
        <p:spPr>
          <a:xfrm>
            <a:off x="8184798" y="1082612"/>
            <a:ext cx="2645774" cy="461665"/>
          </a:xfrm>
          <a:prstGeom prst="rect">
            <a:avLst/>
          </a:prstGeom>
          <a:noFill/>
        </p:spPr>
        <p:txBody>
          <a:bodyPr wrap="square" rtlCol="0">
            <a:spAutoFit/>
          </a:bodyPr>
          <a:lstStyle/>
          <a:p>
            <a:pPr algn="ctr"/>
            <a:r>
              <a:rPr lang="es-ES" sz="2400" b="1" u="sng" dirty="0">
                <a:solidFill>
                  <a:srgbClr val="7030A0"/>
                </a:solidFill>
                <a:latin typeface="Raleway" panose="020B0503030101060003" pitchFamily="34" charset="0"/>
              </a:rPr>
              <a:t>HLA C06</a:t>
            </a:r>
            <a:endParaRPr lang="en-US" sz="2400" b="1" u="sng" dirty="0">
              <a:solidFill>
                <a:srgbClr val="7030A0"/>
              </a:solidFill>
              <a:latin typeface="Raleway" panose="020B0503030101060003" pitchFamily="34" charset="0"/>
            </a:endParaRPr>
          </a:p>
        </p:txBody>
      </p:sp>
      <p:cxnSp>
        <p:nvCxnSpPr>
          <p:cNvPr id="10" name="Straight Connector 9">
            <a:extLst>
              <a:ext uri="{FF2B5EF4-FFF2-40B4-BE49-F238E27FC236}">
                <a16:creationId xmlns:a16="http://schemas.microsoft.com/office/drawing/2014/main" id="{9E790273-8133-AA19-3E2A-55DD9F02B5D4}"/>
              </a:ext>
            </a:extLst>
          </p:cNvPr>
          <p:cNvCxnSpPr>
            <a:cxnSpLocks/>
          </p:cNvCxnSpPr>
          <p:nvPr/>
        </p:nvCxnSpPr>
        <p:spPr>
          <a:xfrm>
            <a:off x="452807" y="1952625"/>
            <a:ext cx="10813809"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422C42F-6406-2436-00D7-52FFB3B3B311}"/>
              </a:ext>
            </a:extLst>
          </p:cNvPr>
          <p:cNvCxnSpPr>
            <a:cxnSpLocks/>
          </p:cNvCxnSpPr>
          <p:nvPr/>
        </p:nvCxnSpPr>
        <p:spPr>
          <a:xfrm>
            <a:off x="999267" y="744765"/>
            <a:ext cx="0" cy="512263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73312BD-3F7B-09D4-9390-E7A8AF1D413B}"/>
              </a:ext>
            </a:extLst>
          </p:cNvPr>
          <p:cNvCxnSpPr>
            <a:cxnSpLocks/>
          </p:cNvCxnSpPr>
          <p:nvPr/>
        </p:nvCxnSpPr>
        <p:spPr>
          <a:xfrm>
            <a:off x="3796467" y="654700"/>
            <a:ext cx="0" cy="5122635"/>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3DDE79A-0965-FF05-459F-974A429BDED5}"/>
              </a:ext>
            </a:extLst>
          </p:cNvPr>
          <p:cNvCxnSpPr>
            <a:cxnSpLocks/>
          </p:cNvCxnSpPr>
          <p:nvPr/>
        </p:nvCxnSpPr>
        <p:spPr>
          <a:xfrm>
            <a:off x="7664104" y="744765"/>
            <a:ext cx="0" cy="503257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A43F399-F0A7-5B26-96C5-48DA4DDA4AE0}"/>
              </a:ext>
            </a:extLst>
          </p:cNvPr>
          <p:cNvCxnSpPr>
            <a:cxnSpLocks/>
          </p:cNvCxnSpPr>
          <p:nvPr/>
        </p:nvCxnSpPr>
        <p:spPr>
          <a:xfrm>
            <a:off x="452806" y="2921459"/>
            <a:ext cx="10813810"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43B37DD-B013-FB62-BFF9-EBD0CF0A36D0}"/>
              </a:ext>
            </a:extLst>
          </p:cNvPr>
          <p:cNvSpPr txBox="1"/>
          <p:nvPr/>
        </p:nvSpPr>
        <p:spPr>
          <a:xfrm>
            <a:off x="1126476" y="2272901"/>
            <a:ext cx="2645774" cy="461665"/>
          </a:xfrm>
          <a:prstGeom prst="rect">
            <a:avLst/>
          </a:prstGeom>
          <a:noFill/>
        </p:spPr>
        <p:txBody>
          <a:bodyPr wrap="square" rtlCol="0">
            <a:spAutoFit/>
          </a:bodyPr>
          <a:lstStyle/>
          <a:p>
            <a:r>
              <a:rPr lang="es-ES" sz="2400" dirty="0">
                <a:solidFill>
                  <a:srgbClr val="7030A0"/>
                </a:solidFill>
                <a:latin typeface="Raleway" panose="020B0503030101060003" pitchFamily="34" charset="0"/>
              </a:rPr>
              <a:t>HLA-DQB1*06:02</a:t>
            </a:r>
            <a:endParaRPr lang="en-US" sz="2400" dirty="0">
              <a:solidFill>
                <a:srgbClr val="7030A0"/>
              </a:solidFill>
              <a:latin typeface="Raleway" panose="020B0503030101060003" pitchFamily="34" charset="0"/>
            </a:endParaRPr>
          </a:p>
        </p:txBody>
      </p:sp>
      <p:sp>
        <p:nvSpPr>
          <p:cNvPr id="19" name="TextBox 18">
            <a:extLst>
              <a:ext uri="{FF2B5EF4-FFF2-40B4-BE49-F238E27FC236}">
                <a16:creationId xmlns:a16="http://schemas.microsoft.com/office/drawing/2014/main" id="{ECCADF85-071D-211C-BEDC-F74F02FB698D}"/>
              </a:ext>
            </a:extLst>
          </p:cNvPr>
          <p:cNvSpPr txBox="1"/>
          <p:nvPr/>
        </p:nvSpPr>
        <p:spPr>
          <a:xfrm>
            <a:off x="8648580" y="2256717"/>
            <a:ext cx="2645774" cy="461665"/>
          </a:xfrm>
          <a:prstGeom prst="rect">
            <a:avLst/>
          </a:prstGeom>
          <a:noFill/>
        </p:spPr>
        <p:txBody>
          <a:bodyPr wrap="square" rtlCol="0">
            <a:spAutoFit/>
          </a:bodyPr>
          <a:lstStyle/>
          <a:p>
            <a:r>
              <a:rPr lang="es-ES" sz="2400" dirty="0">
                <a:solidFill>
                  <a:srgbClr val="7030A0"/>
                </a:solidFill>
                <a:latin typeface="Raleway" panose="020B0503030101060003" pitchFamily="34" charset="0"/>
              </a:rPr>
              <a:t>HLA-C*06</a:t>
            </a:r>
            <a:endParaRPr lang="en-US" sz="2400" dirty="0">
              <a:solidFill>
                <a:srgbClr val="7030A0"/>
              </a:solidFill>
              <a:latin typeface="Raleway" panose="020B0503030101060003" pitchFamily="34" charset="0"/>
            </a:endParaRPr>
          </a:p>
        </p:txBody>
      </p:sp>
      <p:sp>
        <p:nvSpPr>
          <p:cNvPr id="20" name="TextBox 19">
            <a:extLst>
              <a:ext uri="{FF2B5EF4-FFF2-40B4-BE49-F238E27FC236}">
                <a16:creationId xmlns:a16="http://schemas.microsoft.com/office/drawing/2014/main" id="{2D053D2E-B99C-6042-0B0F-3E5D30EE8998}"/>
              </a:ext>
            </a:extLst>
          </p:cNvPr>
          <p:cNvSpPr txBox="1"/>
          <p:nvPr/>
        </p:nvSpPr>
        <p:spPr>
          <a:xfrm>
            <a:off x="1553894" y="3185421"/>
            <a:ext cx="2645774" cy="830997"/>
          </a:xfrm>
          <a:prstGeom prst="rect">
            <a:avLst/>
          </a:prstGeom>
          <a:noFill/>
        </p:spPr>
        <p:txBody>
          <a:bodyPr wrap="square" rtlCol="0">
            <a:spAutoFit/>
          </a:bodyPr>
          <a:lstStyle/>
          <a:p>
            <a:r>
              <a:rPr lang="es-ES" sz="2400" dirty="0">
                <a:solidFill>
                  <a:srgbClr val="000000"/>
                </a:solidFill>
                <a:latin typeface="Raleway" panose="020B0503030101060003" pitchFamily="34" charset="0"/>
              </a:rPr>
              <a:t>Diagnosis </a:t>
            </a:r>
            <a:r>
              <a:rPr lang="es-ES" sz="2400" dirty="0" err="1">
                <a:solidFill>
                  <a:srgbClr val="000000"/>
                </a:solidFill>
                <a:latin typeface="Raleway" panose="020B0503030101060003" pitchFamily="34" charset="0"/>
              </a:rPr>
              <a:t>of</a:t>
            </a:r>
            <a:r>
              <a:rPr lang="es-ES" sz="2400" dirty="0">
                <a:solidFill>
                  <a:srgbClr val="000000"/>
                </a:solidFill>
                <a:latin typeface="Raleway" panose="020B0503030101060003" pitchFamily="34" charset="0"/>
              </a:rPr>
              <a:t> Narcolepsy</a:t>
            </a:r>
            <a:endParaRPr lang="en-US" sz="2400" dirty="0">
              <a:solidFill>
                <a:srgbClr val="000000"/>
              </a:solidFill>
              <a:latin typeface="Raleway" panose="020B0503030101060003" pitchFamily="34" charset="0"/>
            </a:endParaRPr>
          </a:p>
        </p:txBody>
      </p:sp>
      <p:sp>
        <p:nvSpPr>
          <p:cNvPr id="22" name="TextBox 21">
            <a:extLst>
              <a:ext uri="{FF2B5EF4-FFF2-40B4-BE49-F238E27FC236}">
                <a16:creationId xmlns:a16="http://schemas.microsoft.com/office/drawing/2014/main" id="{BCC627AD-602B-D4FC-2D97-8C6D0D9CC765}"/>
              </a:ext>
            </a:extLst>
          </p:cNvPr>
          <p:cNvSpPr txBox="1"/>
          <p:nvPr/>
        </p:nvSpPr>
        <p:spPr>
          <a:xfrm>
            <a:off x="4177051" y="3015626"/>
            <a:ext cx="3054260" cy="1200329"/>
          </a:xfrm>
          <a:prstGeom prst="rect">
            <a:avLst/>
          </a:prstGeom>
          <a:noFill/>
        </p:spPr>
        <p:txBody>
          <a:bodyPr wrap="square">
            <a:spAutoFit/>
          </a:bodyPr>
          <a:lstStyle/>
          <a:p>
            <a:pPr algn="ctr"/>
            <a:r>
              <a:rPr lang="es-ES" sz="2400" dirty="0">
                <a:solidFill>
                  <a:srgbClr val="000000"/>
                </a:solidFill>
                <a:latin typeface="Raleway" panose="020B0503030101060003" pitchFamily="34" charset="0"/>
              </a:rPr>
              <a:t>Diagnosis </a:t>
            </a:r>
            <a:r>
              <a:rPr lang="es-ES" sz="2400" dirty="0" err="1">
                <a:solidFill>
                  <a:srgbClr val="000000"/>
                </a:solidFill>
                <a:latin typeface="Raleway" panose="020B0503030101060003" pitchFamily="34" charset="0"/>
              </a:rPr>
              <a:t>of</a:t>
            </a:r>
            <a:r>
              <a:rPr lang="es-ES" sz="2400" dirty="0">
                <a:solidFill>
                  <a:srgbClr val="000000"/>
                </a:solidFill>
                <a:latin typeface="Raleway" panose="020B0503030101060003" pitchFamily="34" charset="0"/>
              </a:rPr>
              <a:t> Diabetes Mellitus T1 (IDDM)</a:t>
            </a:r>
            <a:endParaRPr lang="en-US" sz="2400" dirty="0">
              <a:solidFill>
                <a:srgbClr val="000000"/>
              </a:solidFill>
            </a:endParaRPr>
          </a:p>
        </p:txBody>
      </p:sp>
      <p:sp>
        <p:nvSpPr>
          <p:cNvPr id="23" name="TextBox 22">
            <a:extLst>
              <a:ext uri="{FF2B5EF4-FFF2-40B4-BE49-F238E27FC236}">
                <a16:creationId xmlns:a16="http://schemas.microsoft.com/office/drawing/2014/main" id="{4DEF2D71-8BD7-30FA-F370-2D7078EE7784}"/>
              </a:ext>
            </a:extLst>
          </p:cNvPr>
          <p:cNvSpPr txBox="1"/>
          <p:nvPr/>
        </p:nvSpPr>
        <p:spPr>
          <a:xfrm>
            <a:off x="8096898" y="3182446"/>
            <a:ext cx="2733674" cy="830997"/>
          </a:xfrm>
          <a:prstGeom prst="rect">
            <a:avLst/>
          </a:prstGeom>
          <a:noFill/>
        </p:spPr>
        <p:txBody>
          <a:bodyPr wrap="square">
            <a:spAutoFit/>
          </a:bodyPr>
          <a:lstStyle/>
          <a:p>
            <a:pPr algn="ctr"/>
            <a:r>
              <a:rPr lang="es-ES" sz="2400" dirty="0">
                <a:solidFill>
                  <a:srgbClr val="000000"/>
                </a:solidFill>
                <a:latin typeface="Raleway" panose="020B0503030101060003" pitchFamily="34" charset="0"/>
              </a:rPr>
              <a:t>Diagnosis </a:t>
            </a:r>
            <a:r>
              <a:rPr lang="es-ES" sz="2400" dirty="0" err="1">
                <a:solidFill>
                  <a:srgbClr val="000000"/>
                </a:solidFill>
                <a:latin typeface="Raleway" panose="020B0503030101060003" pitchFamily="34" charset="0"/>
              </a:rPr>
              <a:t>of</a:t>
            </a:r>
            <a:r>
              <a:rPr lang="es-ES" sz="2400" dirty="0">
                <a:solidFill>
                  <a:srgbClr val="000000"/>
                </a:solidFill>
                <a:latin typeface="Raleway" panose="020B0503030101060003" pitchFamily="34" charset="0"/>
              </a:rPr>
              <a:t> Psoriasis</a:t>
            </a:r>
            <a:endParaRPr lang="en-US" sz="2400" dirty="0">
              <a:solidFill>
                <a:srgbClr val="000000"/>
              </a:solidFill>
            </a:endParaRPr>
          </a:p>
        </p:txBody>
      </p:sp>
      <p:cxnSp>
        <p:nvCxnSpPr>
          <p:cNvPr id="24" name="Straight Connector 23">
            <a:extLst>
              <a:ext uri="{FF2B5EF4-FFF2-40B4-BE49-F238E27FC236}">
                <a16:creationId xmlns:a16="http://schemas.microsoft.com/office/drawing/2014/main" id="{46C9C12D-26EE-07A6-8E4D-5A842772168F}"/>
              </a:ext>
            </a:extLst>
          </p:cNvPr>
          <p:cNvCxnSpPr>
            <a:cxnSpLocks/>
          </p:cNvCxnSpPr>
          <p:nvPr/>
        </p:nvCxnSpPr>
        <p:spPr>
          <a:xfrm>
            <a:off x="452806" y="4280379"/>
            <a:ext cx="10813810"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414138A-10F0-B4F9-D857-C295E8FFF425}"/>
              </a:ext>
            </a:extLst>
          </p:cNvPr>
          <p:cNvSpPr txBox="1"/>
          <p:nvPr/>
        </p:nvSpPr>
        <p:spPr>
          <a:xfrm>
            <a:off x="1063144" y="4535732"/>
            <a:ext cx="2645774" cy="1446550"/>
          </a:xfrm>
          <a:prstGeom prst="rect">
            <a:avLst/>
          </a:prstGeom>
          <a:noFill/>
        </p:spPr>
        <p:txBody>
          <a:bodyPr wrap="square" rtlCol="0">
            <a:spAutoFit/>
          </a:bodyPr>
          <a:lstStyle/>
          <a:p>
            <a:pPr algn="ctr"/>
            <a:r>
              <a:rPr lang="es-ES" sz="2200" dirty="0">
                <a:solidFill>
                  <a:srgbClr val="7030A0"/>
                </a:solidFill>
                <a:latin typeface="Raleway" panose="020B0503030101060003" pitchFamily="34" charset="0"/>
              </a:rPr>
              <a:t>&gt;98% </a:t>
            </a:r>
            <a:r>
              <a:rPr lang="es-ES" sz="2200" dirty="0" err="1">
                <a:solidFill>
                  <a:srgbClr val="7030A0"/>
                </a:solidFill>
                <a:latin typeface="Raleway" panose="020B0503030101060003" pitchFamily="34" charset="0"/>
              </a:rPr>
              <a:t>patients</a:t>
            </a:r>
            <a:r>
              <a:rPr lang="es-ES" sz="2200" dirty="0">
                <a:solidFill>
                  <a:srgbClr val="7030A0"/>
                </a:solidFill>
                <a:latin typeface="Raleway" panose="020B0503030101060003" pitchFamily="34" charset="0"/>
              </a:rPr>
              <a:t> </a:t>
            </a:r>
            <a:r>
              <a:rPr lang="es-ES" sz="2200" dirty="0" err="1">
                <a:solidFill>
                  <a:srgbClr val="7030A0"/>
                </a:solidFill>
                <a:latin typeface="Raleway" panose="020B0503030101060003" pitchFamily="34" charset="0"/>
              </a:rPr>
              <a:t>carry</a:t>
            </a:r>
            <a:r>
              <a:rPr lang="es-ES" sz="2200" dirty="0">
                <a:solidFill>
                  <a:srgbClr val="7030A0"/>
                </a:solidFill>
                <a:latin typeface="Raleway" panose="020B0503030101060003" pitchFamily="34" charset="0"/>
              </a:rPr>
              <a:t>  HLA-DQB1*06:02</a:t>
            </a:r>
            <a:endParaRPr lang="en-US" sz="2200" dirty="0">
              <a:solidFill>
                <a:srgbClr val="7030A0"/>
              </a:solidFill>
              <a:latin typeface="Raleway" panose="020B0503030101060003" pitchFamily="34" charset="0"/>
            </a:endParaRPr>
          </a:p>
          <a:p>
            <a:pPr algn="ctr"/>
            <a:endParaRPr lang="en-US" sz="2200" dirty="0">
              <a:solidFill>
                <a:srgbClr val="7030A0"/>
              </a:solidFill>
              <a:latin typeface="Raleway" panose="020B0503030101060003" pitchFamily="34" charset="0"/>
            </a:endParaRPr>
          </a:p>
        </p:txBody>
      </p:sp>
      <p:sp>
        <p:nvSpPr>
          <p:cNvPr id="27" name="TextBox 26">
            <a:extLst>
              <a:ext uri="{FF2B5EF4-FFF2-40B4-BE49-F238E27FC236}">
                <a16:creationId xmlns:a16="http://schemas.microsoft.com/office/drawing/2014/main" id="{6AE26229-7F1C-1CD0-50EF-C004FC902E43}"/>
              </a:ext>
            </a:extLst>
          </p:cNvPr>
          <p:cNvSpPr txBox="1"/>
          <p:nvPr/>
        </p:nvSpPr>
        <p:spPr>
          <a:xfrm>
            <a:off x="3899458" y="4363014"/>
            <a:ext cx="3614444" cy="1446550"/>
          </a:xfrm>
          <a:prstGeom prst="rect">
            <a:avLst/>
          </a:prstGeom>
          <a:noFill/>
        </p:spPr>
        <p:txBody>
          <a:bodyPr wrap="square">
            <a:spAutoFit/>
          </a:bodyPr>
          <a:lstStyle/>
          <a:p>
            <a:pPr algn="ctr"/>
            <a:r>
              <a:rPr lang="en-US" sz="2200" dirty="0">
                <a:solidFill>
                  <a:srgbClr val="7030A0"/>
                </a:solidFill>
                <a:latin typeface="Raleway" panose="020B0503030101060003" pitchFamily="34" charset="0"/>
              </a:rPr>
              <a:t>HLA-DR/DQ are considered the main determinants of genetic susceptibility to IDDM</a:t>
            </a:r>
            <a:endParaRPr lang="en-US" sz="2200" dirty="0"/>
          </a:p>
        </p:txBody>
      </p:sp>
      <p:pic>
        <p:nvPicPr>
          <p:cNvPr id="32" name="Picture 31" descr="Shape, circle&#10;&#10;Description automatically generated">
            <a:extLst>
              <a:ext uri="{FF2B5EF4-FFF2-40B4-BE49-F238E27FC236}">
                <a16:creationId xmlns:a16="http://schemas.microsoft.com/office/drawing/2014/main" id="{A0EB9E1A-53DB-5698-C0B6-3A5653610C30}"/>
              </a:ext>
            </a:extLst>
          </p:cNvPr>
          <p:cNvPicPr>
            <a:picLocks noChangeAspect="1"/>
          </p:cNvPicPr>
          <p:nvPr/>
        </p:nvPicPr>
        <p:blipFill rotWithShape="1">
          <a:blip r:embed="rId2"/>
          <a:srcRect t="54814"/>
          <a:stretch/>
        </p:blipFill>
        <p:spPr>
          <a:xfrm>
            <a:off x="9185534" y="0"/>
            <a:ext cx="3006466" cy="1129376"/>
          </a:xfrm>
          <a:prstGeom prst="rect">
            <a:avLst/>
          </a:prstGeom>
        </p:spPr>
      </p:pic>
      <p:sp>
        <p:nvSpPr>
          <p:cNvPr id="33" name="TextBox 32">
            <a:extLst>
              <a:ext uri="{FF2B5EF4-FFF2-40B4-BE49-F238E27FC236}">
                <a16:creationId xmlns:a16="http://schemas.microsoft.com/office/drawing/2014/main" id="{E3BB192A-7A10-0CED-1D7B-DF7117AC0A24}"/>
              </a:ext>
            </a:extLst>
          </p:cNvPr>
          <p:cNvSpPr txBox="1"/>
          <p:nvPr/>
        </p:nvSpPr>
        <p:spPr>
          <a:xfrm>
            <a:off x="9971467" y="293992"/>
            <a:ext cx="1434600" cy="461665"/>
          </a:xfrm>
          <a:prstGeom prst="rect">
            <a:avLst/>
          </a:prstGeom>
          <a:noFill/>
        </p:spPr>
        <p:txBody>
          <a:bodyPr wrap="square" rtlCol="0">
            <a:spAutoFit/>
          </a:bodyPr>
          <a:lstStyle/>
          <a:p>
            <a:r>
              <a:rPr lang="es-ES" sz="2400" b="1" dirty="0">
                <a:solidFill>
                  <a:schemeClr val="bg1"/>
                </a:solidFill>
                <a:latin typeface="Raleway" panose="020B0503030101060003" pitchFamily="34" charset="0"/>
              </a:rPr>
              <a:t>HLA kits</a:t>
            </a:r>
            <a:endParaRPr lang="en-US" sz="2400" b="1" dirty="0">
              <a:solidFill>
                <a:schemeClr val="bg1"/>
              </a:solidFill>
              <a:latin typeface="Raleway" panose="020B0503030101060003" pitchFamily="34" charset="0"/>
            </a:endParaRPr>
          </a:p>
        </p:txBody>
      </p:sp>
      <p:sp>
        <p:nvSpPr>
          <p:cNvPr id="7" name="TextBox 6">
            <a:extLst>
              <a:ext uri="{FF2B5EF4-FFF2-40B4-BE49-F238E27FC236}">
                <a16:creationId xmlns:a16="http://schemas.microsoft.com/office/drawing/2014/main" id="{52C1C23C-18C4-365E-A5E9-7A571D61E229}"/>
              </a:ext>
            </a:extLst>
          </p:cNvPr>
          <p:cNvSpPr txBox="1"/>
          <p:nvPr/>
        </p:nvSpPr>
        <p:spPr>
          <a:xfrm>
            <a:off x="7748279" y="4458461"/>
            <a:ext cx="4003094" cy="1446550"/>
          </a:xfrm>
          <a:prstGeom prst="rect">
            <a:avLst/>
          </a:prstGeom>
          <a:noFill/>
        </p:spPr>
        <p:txBody>
          <a:bodyPr wrap="square">
            <a:spAutoFit/>
          </a:bodyPr>
          <a:lstStyle/>
          <a:p>
            <a:pPr algn="ctr"/>
            <a:r>
              <a:rPr lang="en-US" sz="2200" dirty="0">
                <a:solidFill>
                  <a:srgbClr val="7030A0"/>
                </a:solidFill>
                <a:latin typeface="Raleway" panose="020B0503030101060003" pitchFamily="34" charset="0"/>
              </a:rPr>
              <a:t>HLA-C*06 allele affects the genetic susceptibility, clinical manifestation, and treatment of psoriasis</a:t>
            </a:r>
          </a:p>
        </p:txBody>
      </p:sp>
      <p:sp>
        <p:nvSpPr>
          <p:cNvPr id="11" name="TextBox 10">
            <a:extLst>
              <a:ext uri="{FF2B5EF4-FFF2-40B4-BE49-F238E27FC236}">
                <a16:creationId xmlns:a16="http://schemas.microsoft.com/office/drawing/2014/main" id="{07B2B9EE-2D4D-5CBD-1985-494369B30CEE}"/>
              </a:ext>
            </a:extLst>
          </p:cNvPr>
          <p:cNvSpPr txBox="1"/>
          <p:nvPr/>
        </p:nvSpPr>
        <p:spPr>
          <a:xfrm>
            <a:off x="3851650" y="2038687"/>
            <a:ext cx="3812454" cy="830997"/>
          </a:xfrm>
          <a:prstGeom prst="rect">
            <a:avLst/>
          </a:prstGeom>
          <a:noFill/>
        </p:spPr>
        <p:txBody>
          <a:bodyPr wrap="square">
            <a:spAutoFit/>
          </a:bodyPr>
          <a:lstStyle/>
          <a:p>
            <a:r>
              <a:rPr lang="en-US" sz="2400" dirty="0">
                <a:solidFill>
                  <a:srgbClr val="7030A0"/>
                </a:solidFill>
                <a:latin typeface="Raleway" panose="020B0503030101060003" pitchFamily="34" charset="0"/>
              </a:rPr>
              <a:t>HLA-DRB1*03/ DRB1*04/ DQB1*02:01/ DQB1*03:02 </a:t>
            </a:r>
          </a:p>
        </p:txBody>
      </p:sp>
    </p:spTree>
    <p:extLst>
      <p:ext uri="{BB962C8B-B14F-4D97-AF65-F5344CB8AC3E}">
        <p14:creationId xmlns:p14="http://schemas.microsoft.com/office/powerpoint/2010/main" val="153939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9" grpId="0"/>
      <p:bldP spid="22" grpId="0"/>
      <p:bldP spid="23" grpId="0"/>
      <p:bldP spid="27" grpId="0"/>
      <p:bldP spid="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07616B-A318-272D-3990-212464E9001E}"/>
              </a:ext>
            </a:extLst>
          </p:cNvPr>
          <p:cNvSpPr>
            <a:spLocks noGrp="1"/>
          </p:cNvSpPr>
          <p:nvPr>
            <p:ph type="sldNum" sz="quarter" idx="10"/>
          </p:nvPr>
        </p:nvSpPr>
        <p:spPr/>
        <p:txBody>
          <a:bodyPr/>
          <a:lstStyle/>
          <a:p>
            <a:fld id="{075BE8CC-8D6B-A541-B42B-3C66E239E22D}" type="slidenum">
              <a:rPr lang="es-ES" smtClean="0"/>
              <a:pPr/>
              <a:t>18</a:t>
            </a:fld>
            <a:endParaRPr lang="es-ES" dirty="0"/>
          </a:p>
        </p:txBody>
      </p:sp>
      <p:sp>
        <p:nvSpPr>
          <p:cNvPr id="3" name="TextBox 2">
            <a:extLst>
              <a:ext uri="{FF2B5EF4-FFF2-40B4-BE49-F238E27FC236}">
                <a16:creationId xmlns:a16="http://schemas.microsoft.com/office/drawing/2014/main" id="{BB3F3FD2-123B-F90D-7FCE-9DBB78EDB89F}"/>
              </a:ext>
            </a:extLst>
          </p:cNvPr>
          <p:cNvSpPr txBox="1"/>
          <p:nvPr/>
        </p:nvSpPr>
        <p:spPr>
          <a:xfrm>
            <a:off x="1972570" y="1122106"/>
            <a:ext cx="2645774" cy="461665"/>
          </a:xfrm>
          <a:prstGeom prst="rect">
            <a:avLst/>
          </a:prstGeom>
          <a:noFill/>
        </p:spPr>
        <p:txBody>
          <a:bodyPr wrap="square" rtlCol="0">
            <a:spAutoFit/>
          </a:bodyPr>
          <a:lstStyle/>
          <a:p>
            <a:r>
              <a:rPr lang="es-ES" sz="2400" b="1" u="sng" dirty="0">
                <a:solidFill>
                  <a:srgbClr val="7030A0"/>
                </a:solidFill>
                <a:latin typeface="Raleway" panose="020B0503030101060003" pitchFamily="34" charset="0"/>
              </a:rPr>
              <a:t>HLA B27v5</a:t>
            </a:r>
            <a:endParaRPr lang="en-US" sz="2400" b="1" u="sng" dirty="0">
              <a:solidFill>
                <a:srgbClr val="7030A0"/>
              </a:solidFill>
              <a:latin typeface="Raleway" panose="020B0503030101060003" pitchFamily="34" charset="0"/>
            </a:endParaRPr>
          </a:p>
        </p:txBody>
      </p:sp>
      <p:sp>
        <p:nvSpPr>
          <p:cNvPr id="4" name="TextBox 3">
            <a:extLst>
              <a:ext uri="{FF2B5EF4-FFF2-40B4-BE49-F238E27FC236}">
                <a16:creationId xmlns:a16="http://schemas.microsoft.com/office/drawing/2014/main" id="{FA409420-5B12-0E69-4948-A41EF95A1746}"/>
              </a:ext>
            </a:extLst>
          </p:cNvPr>
          <p:cNvSpPr txBox="1"/>
          <p:nvPr/>
        </p:nvSpPr>
        <p:spPr>
          <a:xfrm>
            <a:off x="5029755" y="1118310"/>
            <a:ext cx="2645774" cy="461665"/>
          </a:xfrm>
          <a:prstGeom prst="rect">
            <a:avLst/>
          </a:prstGeom>
          <a:noFill/>
        </p:spPr>
        <p:txBody>
          <a:bodyPr wrap="square" rtlCol="0">
            <a:spAutoFit/>
          </a:bodyPr>
          <a:lstStyle/>
          <a:p>
            <a:pPr algn="ctr"/>
            <a:r>
              <a:rPr lang="es-ES" sz="2400" b="1" u="sng" dirty="0">
                <a:solidFill>
                  <a:srgbClr val="7030A0"/>
                </a:solidFill>
                <a:latin typeface="Raleway" panose="020B0503030101060003" pitchFamily="34" charset="0"/>
              </a:rPr>
              <a:t>HLA DQA105</a:t>
            </a:r>
            <a:endParaRPr lang="en-US" sz="2400" b="1" u="sng" dirty="0">
              <a:solidFill>
                <a:srgbClr val="7030A0"/>
              </a:solidFill>
              <a:latin typeface="Raleway" panose="020B0503030101060003" pitchFamily="34" charset="0"/>
            </a:endParaRPr>
          </a:p>
        </p:txBody>
      </p:sp>
      <p:sp>
        <p:nvSpPr>
          <p:cNvPr id="5" name="TextBox 4">
            <a:extLst>
              <a:ext uri="{FF2B5EF4-FFF2-40B4-BE49-F238E27FC236}">
                <a16:creationId xmlns:a16="http://schemas.microsoft.com/office/drawing/2014/main" id="{6D967EBA-35BF-0C48-DC9C-D54C2C6BAF6D}"/>
              </a:ext>
            </a:extLst>
          </p:cNvPr>
          <p:cNvSpPr txBox="1"/>
          <p:nvPr/>
        </p:nvSpPr>
        <p:spPr>
          <a:xfrm>
            <a:off x="8269660" y="1129376"/>
            <a:ext cx="2645774" cy="461665"/>
          </a:xfrm>
          <a:prstGeom prst="rect">
            <a:avLst/>
          </a:prstGeom>
          <a:noFill/>
        </p:spPr>
        <p:txBody>
          <a:bodyPr wrap="square" rtlCol="0">
            <a:spAutoFit/>
          </a:bodyPr>
          <a:lstStyle/>
          <a:p>
            <a:pPr algn="ctr"/>
            <a:r>
              <a:rPr lang="es-ES" sz="2400" b="1" u="sng" dirty="0">
                <a:solidFill>
                  <a:srgbClr val="7030A0"/>
                </a:solidFill>
                <a:latin typeface="Raleway" panose="020B0503030101060003" pitchFamily="34" charset="0"/>
              </a:rPr>
              <a:t>HLA A29</a:t>
            </a:r>
            <a:endParaRPr lang="en-US" sz="2400" b="1" u="sng" dirty="0">
              <a:solidFill>
                <a:srgbClr val="7030A0"/>
              </a:solidFill>
              <a:latin typeface="Raleway" panose="020B0503030101060003" pitchFamily="34" charset="0"/>
            </a:endParaRPr>
          </a:p>
        </p:txBody>
      </p:sp>
      <p:cxnSp>
        <p:nvCxnSpPr>
          <p:cNvPr id="33" name="Straight Connector 32">
            <a:extLst>
              <a:ext uri="{FF2B5EF4-FFF2-40B4-BE49-F238E27FC236}">
                <a16:creationId xmlns:a16="http://schemas.microsoft.com/office/drawing/2014/main" id="{F967DDB9-9583-40A6-2AC1-03533833687D}"/>
              </a:ext>
            </a:extLst>
          </p:cNvPr>
          <p:cNvCxnSpPr/>
          <p:nvPr/>
        </p:nvCxnSpPr>
        <p:spPr>
          <a:xfrm>
            <a:off x="779092" y="1766636"/>
            <a:ext cx="10144125"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1865CFB-111A-A755-E232-4C8230CD629B}"/>
              </a:ext>
            </a:extLst>
          </p:cNvPr>
          <p:cNvCxnSpPr>
            <a:cxnSpLocks/>
          </p:cNvCxnSpPr>
          <p:nvPr/>
        </p:nvCxnSpPr>
        <p:spPr>
          <a:xfrm>
            <a:off x="1276566" y="606401"/>
            <a:ext cx="0" cy="512263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4FB9048-7882-835F-246B-2E0857B9336F}"/>
              </a:ext>
            </a:extLst>
          </p:cNvPr>
          <p:cNvCxnSpPr>
            <a:cxnSpLocks/>
          </p:cNvCxnSpPr>
          <p:nvPr/>
        </p:nvCxnSpPr>
        <p:spPr>
          <a:xfrm>
            <a:off x="4553166" y="606401"/>
            <a:ext cx="0" cy="5122635"/>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4F460C2-7A1B-D798-AE5F-1E3076D6A6C8}"/>
              </a:ext>
            </a:extLst>
          </p:cNvPr>
          <p:cNvCxnSpPr>
            <a:cxnSpLocks/>
          </p:cNvCxnSpPr>
          <p:nvPr/>
        </p:nvCxnSpPr>
        <p:spPr>
          <a:xfrm>
            <a:off x="8332457" y="624336"/>
            <a:ext cx="0" cy="503257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AC86F62-6E08-BBBE-D11F-A53D03853C38}"/>
              </a:ext>
            </a:extLst>
          </p:cNvPr>
          <p:cNvCxnSpPr/>
          <p:nvPr/>
        </p:nvCxnSpPr>
        <p:spPr>
          <a:xfrm>
            <a:off x="779091" y="3052511"/>
            <a:ext cx="10144125"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9F0919F-D49C-2BB4-985A-FEBA8AF868EB}"/>
              </a:ext>
            </a:extLst>
          </p:cNvPr>
          <p:cNvSpPr txBox="1"/>
          <p:nvPr/>
        </p:nvSpPr>
        <p:spPr>
          <a:xfrm>
            <a:off x="1930907" y="2178741"/>
            <a:ext cx="2645774" cy="461665"/>
          </a:xfrm>
          <a:prstGeom prst="rect">
            <a:avLst/>
          </a:prstGeom>
          <a:noFill/>
        </p:spPr>
        <p:txBody>
          <a:bodyPr wrap="square" rtlCol="0">
            <a:spAutoFit/>
          </a:bodyPr>
          <a:lstStyle/>
          <a:p>
            <a:r>
              <a:rPr lang="es-ES" sz="2400" dirty="0">
                <a:solidFill>
                  <a:srgbClr val="7030A0"/>
                </a:solidFill>
                <a:latin typeface="Raleway" panose="020B0503030101060003" pitchFamily="34" charset="0"/>
              </a:rPr>
              <a:t>HLA-B*27</a:t>
            </a:r>
            <a:endParaRPr lang="en-US" sz="2400" dirty="0">
              <a:solidFill>
                <a:srgbClr val="7030A0"/>
              </a:solidFill>
              <a:latin typeface="Raleway" panose="020B0503030101060003" pitchFamily="34" charset="0"/>
            </a:endParaRPr>
          </a:p>
        </p:txBody>
      </p:sp>
      <p:sp>
        <p:nvSpPr>
          <p:cNvPr id="40" name="TextBox 39">
            <a:extLst>
              <a:ext uri="{FF2B5EF4-FFF2-40B4-BE49-F238E27FC236}">
                <a16:creationId xmlns:a16="http://schemas.microsoft.com/office/drawing/2014/main" id="{944889BA-0669-B7A3-43A2-F6F78451EE9E}"/>
              </a:ext>
            </a:extLst>
          </p:cNvPr>
          <p:cNvSpPr txBox="1"/>
          <p:nvPr/>
        </p:nvSpPr>
        <p:spPr>
          <a:xfrm>
            <a:off x="8895281" y="2208224"/>
            <a:ext cx="2645774" cy="461665"/>
          </a:xfrm>
          <a:prstGeom prst="rect">
            <a:avLst/>
          </a:prstGeom>
          <a:noFill/>
        </p:spPr>
        <p:txBody>
          <a:bodyPr wrap="square" rtlCol="0">
            <a:spAutoFit/>
          </a:bodyPr>
          <a:lstStyle/>
          <a:p>
            <a:r>
              <a:rPr lang="es-ES" sz="2400" dirty="0">
                <a:solidFill>
                  <a:srgbClr val="7030A0"/>
                </a:solidFill>
                <a:latin typeface="Raleway" panose="020B0503030101060003" pitchFamily="34" charset="0"/>
              </a:rPr>
              <a:t>HLA-A*29</a:t>
            </a:r>
            <a:endParaRPr lang="en-US" sz="2400" dirty="0">
              <a:solidFill>
                <a:srgbClr val="7030A0"/>
              </a:solidFill>
              <a:latin typeface="Raleway" panose="020B0503030101060003" pitchFamily="34" charset="0"/>
            </a:endParaRPr>
          </a:p>
        </p:txBody>
      </p:sp>
      <p:sp>
        <p:nvSpPr>
          <p:cNvPr id="41" name="TextBox 40">
            <a:extLst>
              <a:ext uri="{FF2B5EF4-FFF2-40B4-BE49-F238E27FC236}">
                <a16:creationId xmlns:a16="http://schemas.microsoft.com/office/drawing/2014/main" id="{D17E345C-FC50-29E8-C5DD-CC25F94F099E}"/>
              </a:ext>
            </a:extLst>
          </p:cNvPr>
          <p:cNvSpPr txBox="1"/>
          <p:nvPr/>
        </p:nvSpPr>
        <p:spPr>
          <a:xfrm>
            <a:off x="1546702" y="3122686"/>
            <a:ext cx="2645774" cy="1200329"/>
          </a:xfrm>
          <a:prstGeom prst="rect">
            <a:avLst/>
          </a:prstGeom>
          <a:noFill/>
        </p:spPr>
        <p:txBody>
          <a:bodyPr wrap="square" rtlCol="0">
            <a:spAutoFit/>
          </a:bodyPr>
          <a:lstStyle/>
          <a:p>
            <a:pPr algn="ctr"/>
            <a:r>
              <a:rPr lang="es-ES" sz="2400" dirty="0">
                <a:solidFill>
                  <a:srgbClr val="000000"/>
                </a:solidFill>
                <a:latin typeface="Raleway" panose="020B0503030101060003" pitchFamily="34" charset="0"/>
              </a:rPr>
              <a:t>Diagnosis </a:t>
            </a:r>
            <a:r>
              <a:rPr lang="es-ES" sz="2400" dirty="0" err="1">
                <a:solidFill>
                  <a:srgbClr val="000000"/>
                </a:solidFill>
                <a:latin typeface="Raleway" panose="020B0503030101060003" pitchFamily="34" charset="0"/>
              </a:rPr>
              <a:t>of</a:t>
            </a:r>
            <a:r>
              <a:rPr lang="es-ES" sz="2400" dirty="0">
                <a:solidFill>
                  <a:srgbClr val="000000"/>
                </a:solidFill>
                <a:latin typeface="Raleway" panose="020B0503030101060003" pitchFamily="34" charset="0"/>
              </a:rPr>
              <a:t> </a:t>
            </a:r>
            <a:r>
              <a:rPr lang="es-ES" sz="2400" dirty="0" err="1">
                <a:solidFill>
                  <a:srgbClr val="000000"/>
                </a:solidFill>
                <a:latin typeface="Raleway" panose="020B0503030101060003" pitchFamily="34" charset="0"/>
              </a:rPr>
              <a:t>ankylosing</a:t>
            </a:r>
            <a:r>
              <a:rPr lang="es-ES" sz="2400" dirty="0">
                <a:solidFill>
                  <a:srgbClr val="000000"/>
                </a:solidFill>
                <a:latin typeface="Raleway" panose="020B0503030101060003" pitchFamily="34" charset="0"/>
              </a:rPr>
              <a:t> </a:t>
            </a:r>
            <a:r>
              <a:rPr lang="es-ES" sz="2400" dirty="0" err="1">
                <a:solidFill>
                  <a:srgbClr val="000000"/>
                </a:solidFill>
                <a:latin typeface="Raleway" panose="020B0503030101060003" pitchFamily="34" charset="0"/>
              </a:rPr>
              <a:t>spondylitis</a:t>
            </a:r>
            <a:endParaRPr lang="en-US" sz="2400" dirty="0">
              <a:solidFill>
                <a:srgbClr val="000000"/>
              </a:solidFill>
              <a:latin typeface="Raleway" panose="020B0503030101060003" pitchFamily="34" charset="0"/>
            </a:endParaRPr>
          </a:p>
        </p:txBody>
      </p:sp>
      <p:sp>
        <p:nvSpPr>
          <p:cNvPr id="42" name="TextBox 41">
            <a:extLst>
              <a:ext uri="{FF2B5EF4-FFF2-40B4-BE49-F238E27FC236}">
                <a16:creationId xmlns:a16="http://schemas.microsoft.com/office/drawing/2014/main" id="{7E5E9C24-13DE-8945-CEC2-9804BCAF5E55}"/>
              </a:ext>
            </a:extLst>
          </p:cNvPr>
          <p:cNvSpPr txBox="1"/>
          <p:nvPr/>
        </p:nvSpPr>
        <p:spPr>
          <a:xfrm>
            <a:off x="4927439" y="3254204"/>
            <a:ext cx="3054260" cy="1200329"/>
          </a:xfrm>
          <a:prstGeom prst="rect">
            <a:avLst/>
          </a:prstGeom>
          <a:noFill/>
        </p:spPr>
        <p:txBody>
          <a:bodyPr wrap="square">
            <a:spAutoFit/>
          </a:bodyPr>
          <a:lstStyle/>
          <a:p>
            <a:pPr algn="ctr"/>
            <a:r>
              <a:rPr lang="es-ES" sz="2400" dirty="0" err="1">
                <a:solidFill>
                  <a:srgbClr val="000000"/>
                </a:solidFill>
                <a:latin typeface="Raleway" panose="020B0503030101060003" pitchFamily="34" charset="0"/>
              </a:rPr>
              <a:t>Treatments</a:t>
            </a:r>
            <a:r>
              <a:rPr lang="es-ES" sz="2400" dirty="0">
                <a:solidFill>
                  <a:srgbClr val="000000"/>
                </a:solidFill>
                <a:latin typeface="Raleway" panose="020B0503030101060003" pitchFamily="34" charset="0"/>
              </a:rPr>
              <a:t> </a:t>
            </a:r>
            <a:r>
              <a:rPr lang="es-ES" sz="2400" dirty="0" err="1">
                <a:solidFill>
                  <a:srgbClr val="000000"/>
                </a:solidFill>
                <a:latin typeface="Raleway" panose="020B0503030101060003" pitchFamily="34" charset="0"/>
              </a:rPr>
              <a:t>using</a:t>
            </a:r>
            <a:r>
              <a:rPr lang="es-ES" sz="2400" dirty="0">
                <a:solidFill>
                  <a:srgbClr val="000000"/>
                </a:solidFill>
                <a:latin typeface="Raleway" panose="020B0503030101060003" pitchFamily="34" charset="0"/>
              </a:rPr>
              <a:t> infliximab / adalimumab</a:t>
            </a:r>
            <a:endParaRPr lang="en-US" sz="2400" dirty="0">
              <a:solidFill>
                <a:srgbClr val="000000"/>
              </a:solidFill>
            </a:endParaRPr>
          </a:p>
        </p:txBody>
      </p:sp>
      <p:sp>
        <p:nvSpPr>
          <p:cNvPr id="43" name="TextBox 42">
            <a:extLst>
              <a:ext uri="{FF2B5EF4-FFF2-40B4-BE49-F238E27FC236}">
                <a16:creationId xmlns:a16="http://schemas.microsoft.com/office/drawing/2014/main" id="{F7A542D7-51EE-FB4B-F86E-128FEB9821B6}"/>
              </a:ext>
            </a:extLst>
          </p:cNvPr>
          <p:cNvSpPr txBox="1"/>
          <p:nvPr/>
        </p:nvSpPr>
        <p:spPr>
          <a:xfrm>
            <a:off x="8208717" y="3271739"/>
            <a:ext cx="3006465" cy="1200329"/>
          </a:xfrm>
          <a:prstGeom prst="rect">
            <a:avLst/>
          </a:prstGeom>
          <a:noFill/>
        </p:spPr>
        <p:txBody>
          <a:bodyPr wrap="square">
            <a:spAutoFit/>
          </a:bodyPr>
          <a:lstStyle/>
          <a:p>
            <a:pPr algn="ctr"/>
            <a:r>
              <a:rPr lang="es-ES" sz="2400" dirty="0">
                <a:solidFill>
                  <a:srgbClr val="000000"/>
                </a:solidFill>
                <a:latin typeface="Raleway" panose="020B0503030101060003" pitchFamily="34" charset="0"/>
              </a:rPr>
              <a:t>Diagnosis </a:t>
            </a:r>
            <a:r>
              <a:rPr lang="es-ES" sz="2400" dirty="0" err="1">
                <a:solidFill>
                  <a:srgbClr val="000000"/>
                </a:solidFill>
                <a:latin typeface="Raleway" panose="020B0503030101060003" pitchFamily="34" charset="0"/>
              </a:rPr>
              <a:t>of</a:t>
            </a:r>
            <a:r>
              <a:rPr lang="es-ES" sz="2400" dirty="0">
                <a:solidFill>
                  <a:srgbClr val="000000"/>
                </a:solidFill>
                <a:latin typeface="Raleway" panose="020B0503030101060003" pitchFamily="34" charset="0"/>
              </a:rPr>
              <a:t> </a:t>
            </a:r>
            <a:r>
              <a:rPr lang="es-ES" sz="2400" dirty="0" err="1">
                <a:solidFill>
                  <a:srgbClr val="000000"/>
                </a:solidFill>
                <a:latin typeface="Raleway" panose="020B0503030101060003" pitchFamily="34" charset="0"/>
              </a:rPr>
              <a:t>birdshot</a:t>
            </a:r>
            <a:r>
              <a:rPr lang="es-ES" sz="2400" dirty="0">
                <a:solidFill>
                  <a:srgbClr val="000000"/>
                </a:solidFill>
                <a:latin typeface="Raleway" panose="020B0503030101060003" pitchFamily="34" charset="0"/>
              </a:rPr>
              <a:t> retino-</a:t>
            </a:r>
            <a:r>
              <a:rPr lang="es-ES" sz="2400" dirty="0" err="1">
                <a:solidFill>
                  <a:srgbClr val="000000"/>
                </a:solidFill>
                <a:latin typeface="Raleway" panose="020B0503030101060003" pitchFamily="34" charset="0"/>
              </a:rPr>
              <a:t>choroidopathy</a:t>
            </a:r>
            <a:endParaRPr lang="en-US" sz="2400" dirty="0">
              <a:solidFill>
                <a:srgbClr val="000000"/>
              </a:solidFill>
            </a:endParaRPr>
          </a:p>
        </p:txBody>
      </p:sp>
      <p:cxnSp>
        <p:nvCxnSpPr>
          <p:cNvPr id="44" name="Straight Connector 43">
            <a:extLst>
              <a:ext uri="{FF2B5EF4-FFF2-40B4-BE49-F238E27FC236}">
                <a16:creationId xmlns:a16="http://schemas.microsoft.com/office/drawing/2014/main" id="{BDA5E944-D7C5-C400-318A-9A597A2BA167}"/>
              </a:ext>
            </a:extLst>
          </p:cNvPr>
          <p:cNvCxnSpPr/>
          <p:nvPr/>
        </p:nvCxnSpPr>
        <p:spPr>
          <a:xfrm>
            <a:off x="820746" y="4546987"/>
            <a:ext cx="10144125"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828D660-87EC-A0CC-15CA-111162022590}"/>
              </a:ext>
            </a:extLst>
          </p:cNvPr>
          <p:cNvSpPr txBox="1"/>
          <p:nvPr/>
        </p:nvSpPr>
        <p:spPr>
          <a:xfrm>
            <a:off x="1450441" y="4607154"/>
            <a:ext cx="2960438" cy="1107996"/>
          </a:xfrm>
          <a:prstGeom prst="rect">
            <a:avLst/>
          </a:prstGeom>
          <a:noFill/>
        </p:spPr>
        <p:txBody>
          <a:bodyPr wrap="square" rtlCol="0">
            <a:spAutoFit/>
          </a:bodyPr>
          <a:lstStyle/>
          <a:p>
            <a:pPr algn="ctr"/>
            <a:r>
              <a:rPr lang="en-US" sz="2200" dirty="0">
                <a:solidFill>
                  <a:srgbClr val="7030A0"/>
                </a:solidFill>
                <a:latin typeface="Raleway" panose="020B0503030101060003" pitchFamily="34" charset="0"/>
              </a:rPr>
              <a:t>HLA-B*27 alleles are present in up to 90% of patients </a:t>
            </a:r>
          </a:p>
        </p:txBody>
      </p:sp>
      <p:sp>
        <p:nvSpPr>
          <p:cNvPr id="47" name="TextBox 46">
            <a:extLst>
              <a:ext uri="{FF2B5EF4-FFF2-40B4-BE49-F238E27FC236}">
                <a16:creationId xmlns:a16="http://schemas.microsoft.com/office/drawing/2014/main" id="{1046C750-DE65-22ED-8BAE-7E2C1E39AA8D}"/>
              </a:ext>
            </a:extLst>
          </p:cNvPr>
          <p:cNvSpPr txBox="1"/>
          <p:nvPr/>
        </p:nvSpPr>
        <p:spPr>
          <a:xfrm>
            <a:off x="4538160" y="4639442"/>
            <a:ext cx="3839392" cy="1107996"/>
          </a:xfrm>
          <a:prstGeom prst="rect">
            <a:avLst/>
          </a:prstGeom>
          <a:noFill/>
        </p:spPr>
        <p:txBody>
          <a:bodyPr wrap="square">
            <a:spAutoFit/>
          </a:bodyPr>
          <a:lstStyle/>
          <a:p>
            <a:pPr algn="ctr"/>
            <a:r>
              <a:rPr lang="en-US" sz="2200" dirty="0">
                <a:solidFill>
                  <a:srgbClr val="7030A0"/>
                </a:solidFill>
                <a:latin typeface="Raleway" panose="020B0503030101060003" pitchFamily="34" charset="0"/>
              </a:rPr>
              <a:t>HLA-DQA1*05 alleles are associated with a high risk of ADA formation</a:t>
            </a:r>
          </a:p>
        </p:txBody>
      </p:sp>
      <p:sp>
        <p:nvSpPr>
          <p:cNvPr id="48" name="TextBox 47">
            <a:extLst>
              <a:ext uri="{FF2B5EF4-FFF2-40B4-BE49-F238E27FC236}">
                <a16:creationId xmlns:a16="http://schemas.microsoft.com/office/drawing/2014/main" id="{C14AEA8E-62EE-4D4D-CD33-E80967FBCE2D}"/>
              </a:ext>
            </a:extLst>
          </p:cNvPr>
          <p:cNvSpPr txBox="1"/>
          <p:nvPr/>
        </p:nvSpPr>
        <p:spPr>
          <a:xfrm>
            <a:off x="8402906" y="4639442"/>
            <a:ext cx="2733674" cy="1107996"/>
          </a:xfrm>
          <a:prstGeom prst="rect">
            <a:avLst/>
          </a:prstGeom>
          <a:noFill/>
        </p:spPr>
        <p:txBody>
          <a:bodyPr wrap="square">
            <a:spAutoFit/>
          </a:bodyPr>
          <a:lstStyle/>
          <a:p>
            <a:pPr algn="ctr"/>
            <a:r>
              <a:rPr lang="en-US" sz="2200" b="0" i="0" dirty="0">
                <a:solidFill>
                  <a:srgbClr val="7030A0"/>
                </a:solidFill>
                <a:effectLst/>
                <a:latin typeface="Raleway" panose="020B0503030101060003" pitchFamily="34" charset="0"/>
              </a:rPr>
              <a:t> More than 90% of patients are HLA-A*29 positive</a:t>
            </a:r>
            <a:endParaRPr lang="en-US" sz="2200" dirty="0">
              <a:solidFill>
                <a:srgbClr val="7030A0"/>
              </a:solidFill>
              <a:latin typeface="Raleway" panose="020B0503030101060003" pitchFamily="34" charset="0"/>
            </a:endParaRPr>
          </a:p>
        </p:txBody>
      </p:sp>
      <p:pic>
        <p:nvPicPr>
          <p:cNvPr id="49" name="Picture 48" descr="Shape, circle&#10;&#10;Description automatically generated">
            <a:extLst>
              <a:ext uri="{FF2B5EF4-FFF2-40B4-BE49-F238E27FC236}">
                <a16:creationId xmlns:a16="http://schemas.microsoft.com/office/drawing/2014/main" id="{F1D64F33-D4E0-A73A-47A8-EED44A10E25F}"/>
              </a:ext>
            </a:extLst>
          </p:cNvPr>
          <p:cNvPicPr>
            <a:picLocks noChangeAspect="1"/>
          </p:cNvPicPr>
          <p:nvPr/>
        </p:nvPicPr>
        <p:blipFill rotWithShape="1">
          <a:blip r:embed="rId2"/>
          <a:srcRect t="54814"/>
          <a:stretch/>
        </p:blipFill>
        <p:spPr>
          <a:xfrm>
            <a:off x="9185534" y="0"/>
            <a:ext cx="3006466" cy="1129376"/>
          </a:xfrm>
          <a:prstGeom prst="rect">
            <a:avLst/>
          </a:prstGeom>
        </p:spPr>
      </p:pic>
      <p:sp>
        <p:nvSpPr>
          <p:cNvPr id="50" name="TextBox 49">
            <a:extLst>
              <a:ext uri="{FF2B5EF4-FFF2-40B4-BE49-F238E27FC236}">
                <a16:creationId xmlns:a16="http://schemas.microsoft.com/office/drawing/2014/main" id="{8B4AA0F7-8D21-1EBE-E6FF-5DC95BF1DDD0}"/>
              </a:ext>
            </a:extLst>
          </p:cNvPr>
          <p:cNvSpPr txBox="1"/>
          <p:nvPr/>
        </p:nvSpPr>
        <p:spPr>
          <a:xfrm>
            <a:off x="9971467" y="293992"/>
            <a:ext cx="1434600" cy="461665"/>
          </a:xfrm>
          <a:prstGeom prst="rect">
            <a:avLst/>
          </a:prstGeom>
          <a:noFill/>
        </p:spPr>
        <p:txBody>
          <a:bodyPr wrap="square" rtlCol="0">
            <a:spAutoFit/>
          </a:bodyPr>
          <a:lstStyle/>
          <a:p>
            <a:r>
              <a:rPr lang="es-ES" sz="2400" b="1" dirty="0">
                <a:solidFill>
                  <a:schemeClr val="bg1"/>
                </a:solidFill>
                <a:latin typeface="Raleway" panose="020B0503030101060003" pitchFamily="34" charset="0"/>
              </a:rPr>
              <a:t>HLA kits</a:t>
            </a:r>
            <a:endParaRPr lang="en-US" sz="2400" b="1" dirty="0">
              <a:solidFill>
                <a:schemeClr val="bg1"/>
              </a:solidFill>
              <a:latin typeface="Raleway" panose="020B0503030101060003" pitchFamily="34" charset="0"/>
            </a:endParaRPr>
          </a:p>
        </p:txBody>
      </p:sp>
      <p:sp>
        <p:nvSpPr>
          <p:cNvPr id="8" name="TextBox 7">
            <a:extLst>
              <a:ext uri="{FF2B5EF4-FFF2-40B4-BE49-F238E27FC236}">
                <a16:creationId xmlns:a16="http://schemas.microsoft.com/office/drawing/2014/main" id="{439AD4B5-D810-A863-3097-CEB583A48E7B}"/>
              </a:ext>
            </a:extLst>
          </p:cNvPr>
          <p:cNvSpPr txBox="1"/>
          <p:nvPr/>
        </p:nvSpPr>
        <p:spPr>
          <a:xfrm>
            <a:off x="5358219" y="2162223"/>
            <a:ext cx="2645774" cy="461665"/>
          </a:xfrm>
          <a:prstGeom prst="rect">
            <a:avLst/>
          </a:prstGeom>
          <a:noFill/>
        </p:spPr>
        <p:txBody>
          <a:bodyPr wrap="square" rtlCol="0">
            <a:spAutoFit/>
          </a:bodyPr>
          <a:lstStyle/>
          <a:p>
            <a:r>
              <a:rPr lang="es-ES" sz="2400" dirty="0">
                <a:solidFill>
                  <a:srgbClr val="7030A0"/>
                </a:solidFill>
                <a:latin typeface="Raleway" panose="020B0503030101060003" pitchFamily="34" charset="0"/>
              </a:rPr>
              <a:t>HLA-DQA1*05</a:t>
            </a:r>
            <a:endParaRPr lang="en-US" sz="2400" dirty="0">
              <a:solidFill>
                <a:srgbClr val="7030A0"/>
              </a:solidFill>
              <a:latin typeface="Raleway" panose="020B0503030101060003" pitchFamily="34" charset="0"/>
            </a:endParaRPr>
          </a:p>
        </p:txBody>
      </p:sp>
    </p:spTree>
    <p:extLst>
      <p:ext uri="{BB962C8B-B14F-4D97-AF65-F5344CB8AC3E}">
        <p14:creationId xmlns:p14="http://schemas.microsoft.com/office/powerpoint/2010/main" val="333408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40" grpId="0"/>
      <p:bldP spid="42" grpId="0"/>
      <p:bldP spid="43" grpId="0"/>
      <p:bldP spid="47" grpId="0"/>
      <p:bldP spid="48"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07616B-A318-272D-3990-212464E9001E}"/>
              </a:ext>
            </a:extLst>
          </p:cNvPr>
          <p:cNvSpPr>
            <a:spLocks noGrp="1"/>
          </p:cNvSpPr>
          <p:nvPr>
            <p:ph type="sldNum" sz="quarter" idx="10"/>
          </p:nvPr>
        </p:nvSpPr>
        <p:spPr/>
        <p:txBody>
          <a:bodyPr/>
          <a:lstStyle/>
          <a:p>
            <a:fld id="{075BE8CC-8D6B-A541-B42B-3C66E239E22D}" type="slidenum">
              <a:rPr lang="es-ES" smtClean="0"/>
              <a:pPr/>
              <a:t>19</a:t>
            </a:fld>
            <a:endParaRPr lang="es-ES" dirty="0"/>
          </a:p>
        </p:txBody>
      </p:sp>
      <p:sp>
        <p:nvSpPr>
          <p:cNvPr id="6" name="TextBox 5">
            <a:extLst>
              <a:ext uri="{FF2B5EF4-FFF2-40B4-BE49-F238E27FC236}">
                <a16:creationId xmlns:a16="http://schemas.microsoft.com/office/drawing/2014/main" id="{BDED0DE1-6020-7127-1319-A3245D18E3A5}"/>
              </a:ext>
            </a:extLst>
          </p:cNvPr>
          <p:cNvSpPr txBox="1"/>
          <p:nvPr/>
        </p:nvSpPr>
        <p:spPr>
          <a:xfrm>
            <a:off x="8583960" y="1258564"/>
            <a:ext cx="2645774" cy="461665"/>
          </a:xfrm>
          <a:prstGeom prst="rect">
            <a:avLst/>
          </a:prstGeom>
          <a:noFill/>
        </p:spPr>
        <p:txBody>
          <a:bodyPr wrap="square" rtlCol="0">
            <a:spAutoFit/>
          </a:bodyPr>
          <a:lstStyle/>
          <a:p>
            <a:pPr algn="ctr"/>
            <a:r>
              <a:rPr lang="es-ES" sz="2400" b="1" u="sng" dirty="0">
                <a:solidFill>
                  <a:srgbClr val="7030A0"/>
                </a:solidFill>
                <a:latin typeface="Raleway" panose="020B0503030101060003" pitchFamily="34" charset="0"/>
              </a:rPr>
              <a:t>HLA Celiac Plus</a:t>
            </a:r>
            <a:endParaRPr lang="en-US" sz="2400" b="1" u="sng" dirty="0">
              <a:solidFill>
                <a:srgbClr val="7030A0"/>
              </a:solidFill>
              <a:latin typeface="Raleway" panose="020B0503030101060003" pitchFamily="34" charset="0"/>
            </a:endParaRPr>
          </a:p>
        </p:txBody>
      </p:sp>
      <p:cxnSp>
        <p:nvCxnSpPr>
          <p:cNvPr id="7" name="Straight Connector 6">
            <a:extLst>
              <a:ext uri="{FF2B5EF4-FFF2-40B4-BE49-F238E27FC236}">
                <a16:creationId xmlns:a16="http://schemas.microsoft.com/office/drawing/2014/main" id="{511FF3E3-BC58-BD63-FDF8-B4C1DE952478}"/>
              </a:ext>
            </a:extLst>
          </p:cNvPr>
          <p:cNvCxnSpPr>
            <a:cxnSpLocks/>
          </p:cNvCxnSpPr>
          <p:nvPr/>
        </p:nvCxnSpPr>
        <p:spPr>
          <a:xfrm>
            <a:off x="304800" y="1922776"/>
            <a:ext cx="11182350" cy="203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FE893A7-C947-FB68-9F5A-CA91D370888B}"/>
              </a:ext>
            </a:extLst>
          </p:cNvPr>
          <p:cNvCxnSpPr>
            <a:cxnSpLocks/>
          </p:cNvCxnSpPr>
          <p:nvPr/>
        </p:nvCxnSpPr>
        <p:spPr>
          <a:xfrm>
            <a:off x="667819" y="744764"/>
            <a:ext cx="0" cy="512263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78C684F-A8BA-4506-5283-5B8481B697CD}"/>
              </a:ext>
            </a:extLst>
          </p:cNvPr>
          <p:cNvCxnSpPr>
            <a:cxnSpLocks/>
          </p:cNvCxnSpPr>
          <p:nvPr/>
        </p:nvCxnSpPr>
        <p:spPr>
          <a:xfrm>
            <a:off x="4761189" y="744765"/>
            <a:ext cx="0" cy="5122635"/>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4E0CEA-112B-21FB-B7B2-FDF27C4036FA}"/>
              </a:ext>
            </a:extLst>
          </p:cNvPr>
          <p:cNvCxnSpPr>
            <a:cxnSpLocks/>
          </p:cNvCxnSpPr>
          <p:nvPr/>
        </p:nvCxnSpPr>
        <p:spPr>
          <a:xfrm>
            <a:off x="8237814" y="744765"/>
            <a:ext cx="0" cy="503257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7F69D46-6FF5-5184-68CC-E7DDAF35BB24}"/>
              </a:ext>
            </a:extLst>
          </p:cNvPr>
          <p:cNvCxnSpPr>
            <a:cxnSpLocks/>
          </p:cNvCxnSpPr>
          <p:nvPr/>
        </p:nvCxnSpPr>
        <p:spPr>
          <a:xfrm>
            <a:off x="304800" y="3190875"/>
            <a:ext cx="11334750" cy="2857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2DB5BB7-895A-9837-CD5E-9D1DF0849240}"/>
              </a:ext>
            </a:extLst>
          </p:cNvPr>
          <p:cNvCxnSpPr>
            <a:cxnSpLocks/>
          </p:cNvCxnSpPr>
          <p:nvPr/>
        </p:nvCxnSpPr>
        <p:spPr>
          <a:xfrm>
            <a:off x="304800" y="4590029"/>
            <a:ext cx="11219379" cy="6674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CE5E739-BAB8-8C43-5F15-F09703D624B7}"/>
              </a:ext>
            </a:extLst>
          </p:cNvPr>
          <p:cNvSpPr txBox="1"/>
          <p:nvPr/>
        </p:nvSpPr>
        <p:spPr>
          <a:xfrm>
            <a:off x="705919" y="4751115"/>
            <a:ext cx="4041732" cy="1107996"/>
          </a:xfrm>
          <a:prstGeom prst="rect">
            <a:avLst/>
          </a:prstGeom>
          <a:noFill/>
        </p:spPr>
        <p:txBody>
          <a:bodyPr wrap="square" rtlCol="0">
            <a:spAutoFit/>
          </a:bodyPr>
          <a:lstStyle/>
          <a:p>
            <a:pPr algn="ctr"/>
            <a:r>
              <a:rPr lang="es-ES" sz="2200" dirty="0">
                <a:solidFill>
                  <a:srgbClr val="7030A0"/>
                </a:solidFill>
                <a:latin typeface="Raleway" panose="020B0503030101060003" pitchFamily="34" charset="0"/>
              </a:rPr>
              <a:t>Abacavir </a:t>
            </a:r>
            <a:r>
              <a:rPr lang="es-ES" sz="2200" dirty="0" err="1">
                <a:solidFill>
                  <a:srgbClr val="7030A0"/>
                </a:solidFill>
                <a:latin typeface="Raleway" panose="020B0503030101060003" pitchFamily="34" charset="0"/>
              </a:rPr>
              <a:t>hypersensitivity</a:t>
            </a:r>
            <a:r>
              <a:rPr lang="en-US" sz="2200" dirty="0">
                <a:solidFill>
                  <a:srgbClr val="7030A0"/>
                </a:solidFill>
                <a:latin typeface="Raleway" panose="020B0503030101060003" pitchFamily="34" charset="0"/>
              </a:rPr>
              <a:t> is strongly associated with the HLA-B*57:01 allele</a:t>
            </a:r>
          </a:p>
        </p:txBody>
      </p:sp>
      <p:sp>
        <p:nvSpPr>
          <p:cNvPr id="15" name="TextBox 14">
            <a:extLst>
              <a:ext uri="{FF2B5EF4-FFF2-40B4-BE49-F238E27FC236}">
                <a16:creationId xmlns:a16="http://schemas.microsoft.com/office/drawing/2014/main" id="{11A8E706-2BC3-5A22-2751-2213B3370578}"/>
              </a:ext>
            </a:extLst>
          </p:cNvPr>
          <p:cNvSpPr txBox="1"/>
          <p:nvPr/>
        </p:nvSpPr>
        <p:spPr>
          <a:xfrm>
            <a:off x="4806974" y="4761777"/>
            <a:ext cx="3421430" cy="1107996"/>
          </a:xfrm>
          <a:prstGeom prst="rect">
            <a:avLst/>
          </a:prstGeom>
          <a:noFill/>
        </p:spPr>
        <p:txBody>
          <a:bodyPr wrap="square">
            <a:spAutoFit/>
          </a:bodyPr>
          <a:lstStyle/>
          <a:p>
            <a:pPr algn="ctr"/>
            <a:r>
              <a:rPr lang="en-US" sz="2200" dirty="0">
                <a:solidFill>
                  <a:srgbClr val="7030A0"/>
                </a:solidFill>
                <a:latin typeface="Raleway" panose="020B0503030101060003" pitchFamily="34" charset="0"/>
              </a:rPr>
              <a:t>The HLA-B5 antigen is a risk factor strongly associated with BD</a:t>
            </a:r>
          </a:p>
        </p:txBody>
      </p:sp>
      <p:sp>
        <p:nvSpPr>
          <p:cNvPr id="16" name="TextBox 15">
            <a:extLst>
              <a:ext uri="{FF2B5EF4-FFF2-40B4-BE49-F238E27FC236}">
                <a16:creationId xmlns:a16="http://schemas.microsoft.com/office/drawing/2014/main" id="{BEE08722-C6D9-963F-B3E1-1812F572CE43}"/>
              </a:ext>
            </a:extLst>
          </p:cNvPr>
          <p:cNvSpPr txBox="1"/>
          <p:nvPr/>
        </p:nvSpPr>
        <p:spPr>
          <a:xfrm>
            <a:off x="9795134" y="141592"/>
            <a:ext cx="1434600" cy="461665"/>
          </a:xfrm>
          <a:prstGeom prst="rect">
            <a:avLst/>
          </a:prstGeom>
          <a:noFill/>
        </p:spPr>
        <p:txBody>
          <a:bodyPr wrap="square" rtlCol="0">
            <a:spAutoFit/>
          </a:bodyPr>
          <a:lstStyle/>
          <a:p>
            <a:r>
              <a:rPr lang="es-ES" sz="2400" b="1" dirty="0">
                <a:solidFill>
                  <a:schemeClr val="bg1"/>
                </a:solidFill>
                <a:latin typeface="Raleway" panose="020B0503030101060003" pitchFamily="34" charset="0"/>
              </a:rPr>
              <a:t>HLA kits</a:t>
            </a:r>
            <a:endParaRPr lang="en-US" sz="2400" b="1" dirty="0">
              <a:solidFill>
                <a:schemeClr val="bg1"/>
              </a:solidFill>
              <a:latin typeface="Raleway" panose="020B0503030101060003" pitchFamily="34" charset="0"/>
            </a:endParaRPr>
          </a:p>
        </p:txBody>
      </p:sp>
      <p:sp>
        <p:nvSpPr>
          <p:cNvPr id="17" name="TextBox 16">
            <a:extLst>
              <a:ext uri="{FF2B5EF4-FFF2-40B4-BE49-F238E27FC236}">
                <a16:creationId xmlns:a16="http://schemas.microsoft.com/office/drawing/2014/main" id="{EC3E3E8D-0728-D8D3-C45D-30CB4A46AEAD}"/>
              </a:ext>
            </a:extLst>
          </p:cNvPr>
          <p:cNvSpPr txBox="1"/>
          <p:nvPr/>
        </p:nvSpPr>
        <p:spPr>
          <a:xfrm>
            <a:off x="1838307" y="1237146"/>
            <a:ext cx="2645774" cy="461665"/>
          </a:xfrm>
          <a:prstGeom prst="rect">
            <a:avLst/>
          </a:prstGeom>
          <a:noFill/>
        </p:spPr>
        <p:txBody>
          <a:bodyPr wrap="square" rtlCol="0">
            <a:spAutoFit/>
          </a:bodyPr>
          <a:lstStyle/>
          <a:p>
            <a:r>
              <a:rPr lang="es-ES" sz="2400" b="1" u="sng" dirty="0">
                <a:solidFill>
                  <a:srgbClr val="7030A0"/>
                </a:solidFill>
                <a:latin typeface="Raleway" panose="020B0503030101060003" pitchFamily="34" charset="0"/>
              </a:rPr>
              <a:t>HLA B57v5</a:t>
            </a:r>
            <a:endParaRPr lang="en-US" sz="2400" b="1" u="sng" dirty="0">
              <a:solidFill>
                <a:srgbClr val="7030A0"/>
              </a:solidFill>
              <a:latin typeface="Raleway" panose="020B0503030101060003" pitchFamily="34" charset="0"/>
            </a:endParaRPr>
          </a:p>
        </p:txBody>
      </p:sp>
      <p:sp>
        <p:nvSpPr>
          <p:cNvPr id="18" name="TextBox 17">
            <a:extLst>
              <a:ext uri="{FF2B5EF4-FFF2-40B4-BE49-F238E27FC236}">
                <a16:creationId xmlns:a16="http://schemas.microsoft.com/office/drawing/2014/main" id="{42504D7F-A4B6-8CCD-A21F-D9F3255E0BA7}"/>
              </a:ext>
            </a:extLst>
          </p:cNvPr>
          <p:cNvSpPr txBox="1"/>
          <p:nvPr/>
        </p:nvSpPr>
        <p:spPr>
          <a:xfrm>
            <a:off x="1921626" y="2353150"/>
            <a:ext cx="2645774" cy="461665"/>
          </a:xfrm>
          <a:prstGeom prst="rect">
            <a:avLst/>
          </a:prstGeom>
          <a:noFill/>
        </p:spPr>
        <p:txBody>
          <a:bodyPr wrap="square" rtlCol="0">
            <a:spAutoFit/>
          </a:bodyPr>
          <a:lstStyle/>
          <a:p>
            <a:r>
              <a:rPr lang="es-ES" sz="2400" dirty="0">
                <a:solidFill>
                  <a:srgbClr val="7030A0"/>
                </a:solidFill>
                <a:latin typeface="Raleway" panose="020B0503030101060003" pitchFamily="34" charset="0"/>
              </a:rPr>
              <a:t>HLA-B*57</a:t>
            </a:r>
            <a:endParaRPr lang="en-US" sz="2400" dirty="0">
              <a:solidFill>
                <a:srgbClr val="7030A0"/>
              </a:solidFill>
              <a:latin typeface="Raleway" panose="020B0503030101060003" pitchFamily="34" charset="0"/>
            </a:endParaRPr>
          </a:p>
        </p:txBody>
      </p:sp>
      <p:sp>
        <p:nvSpPr>
          <p:cNvPr id="19" name="TextBox 18">
            <a:extLst>
              <a:ext uri="{FF2B5EF4-FFF2-40B4-BE49-F238E27FC236}">
                <a16:creationId xmlns:a16="http://schemas.microsoft.com/office/drawing/2014/main" id="{952BA7CB-3DE5-3FA4-9D42-287F550B43BB}"/>
              </a:ext>
            </a:extLst>
          </p:cNvPr>
          <p:cNvSpPr txBox="1"/>
          <p:nvPr/>
        </p:nvSpPr>
        <p:spPr>
          <a:xfrm>
            <a:off x="1403898" y="3313274"/>
            <a:ext cx="2645774" cy="1200329"/>
          </a:xfrm>
          <a:prstGeom prst="rect">
            <a:avLst/>
          </a:prstGeom>
          <a:noFill/>
        </p:spPr>
        <p:txBody>
          <a:bodyPr wrap="square" rtlCol="0">
            <a:spAutoFit/>
          </a:bodyPr>
          <a:lstStyle/>
          <a:p>
            <a:pPr algn="ctr"/>
            <a:r>
              <a:rPr lang="es-ES" sz="2400" dirty="0">
                <a:solidFill>
                  <a:srgbClr val="000000"/>
                </a:solidFill>
                <a:latin typeface="Raleway" panose="020B0503030101060003" pitchFamily="34" charset="0"/>
              </a:rPr>
              <a:t>Prior HIV </a:t>
            </a:r>
            <a:r>
              <a:rPr lang="es-ES" sz="2400" dirty="0" err="1">
                <a:solidFill>
                  <a:srgbClr val="000000"/>
                </a:solidFill>
                <a:latin typeface="Raleway" panose="020B0503030101060003" pitchFamily="34" charset="0"/>
              </a:rPr>
              <a:t>treatment</a:t>
            </a:r>
            <a:r>
              <a:rPr lang="es-ES" sz="2400" dirty="0">
                <a:solidFill>
                  <a:srgbClr val="000000"/>
                </a:solidFill>
                <a:latin typeface="Raleway" panose="020B0503030101060003" pitchFamily="34" charset="0"/>
              </a:rPr>
              <a:t> </a:t>
            </a:r>
            <a:r>
              <a:rPr lang="es-ES" sz="2400" dirty="0" err="1">
                <a:solidFill>
                  <a:srgbClr val="000000"/>
                </a:solidFill>
                <a:latin typeface="Raleway" panose="020B0503030101060003" pitchFamily="34" charset="0"/>
              </a:rPr>
              <a:t>with</a:t>
            </a:r>
            <a:r>
              <a:rPr lang="es-ES" sz="2400" dirty="0">
                <a:solidFill>
                  <a:srgbClr val="000000"/>
                </a:solidFill>
                <a:latin typeface="Raleway" panose="020B0503030101060003" pitchFamily="34" charset="0"/>
              </a:rPr>
              <a:t> Abacavir  </a:t>
            </a:r>
            <a:endParaRPr lang="en-US" sz="2400" dirty="0">
              <a:solidFill>
                <a:srgbClr val="000000"/>
              </a:solidFill>
              <a:latin typeface="Raleway" panose="020B0503030101060003" pitchFamily="34" charset="0"/>
            </a:endParaRPr>
          </a:p>
        </p:txBody>
      </p:sp>
      <p:sp>
        <p:nvSpPr>
          <p:cNvPr id="20" name="TextBox 19">
            <a:extLst>
              <a:ext uri="{FF2B5EF4-FFF2-40B4-BE49-F238E27FC236}">
                <a16:creationId xmlns:a16="http://schemas.microsoft.com/office/drawing/2014/main" id="{35252221-D172-80CA-15BE-6865F1E5285E}"/>
              </a:ext>
            </a:extLst>
          </p:cNvPr>
          <p:cNvSpPr txBox="1"/>
          <p:nvPr/>
        </p:nvSpPr>
        <p:spPr>
          <a:xfrm>
            <a:off x="5194802" y="1211975"/>
            <a:ext cx="2645774" cy="461665"/>
          </a:xfrm>
          <a:prstGeom prst="rect">
            <a:avLst/>
          </a:prstGeom>
          <a:noFill/>
        </p:spPr>
        <p:txBody>
          <a:bodyPr wrap="square" rtlCol="0">
            <a:spAutoFit/>
          </a:bodyPr>
          <a:lstStyle/>
          <a:p>
            <a:pPr algn="ctr"/>
            <a:r>
              <a:rPr lang="es-ES" sz="2400" b="1" u="sng" dirty="0">
                <a:solidFill>
                  <a:srgbClr val="7030A0"/>
                </a:solidFill>
                <a:latin typeface="Raleway" panose="020B0503030101060003" pitchFamily="34" charset="0"/>
              </a:rPr>
              <a:t>HLA Behçet v5</a:t>
            </a:r>
            <a:endParaRPr lang="en-US" sz="2400" b="1" u="sng" dirty="0">
              <a:solidFill>
                <a:srgbClr val="7030A0"/>
              </a:solidFill>
              <a:latin typeface="Raleway" panose="020B0503030101060003" pitchFamily="34" charset="0"/>
            </a:endParaRPr>
          </a:p>
        </p:txBody>
      </p:sp>
      <p:sp>
        <p:nvSpPr>
          <p:cNvPr id="21" name="TextBox 20">
            <a:extLst>
              <a:ext uri="{FF2B5EF4-FFF2-40B4-BE49-F238E27FC236}">
                <a16:creationId xmlns:a16="http://schemas.microsoft.com/office/drawing/2014/main" id="{18A240AF-6AD3-AA53-E941-3C46C0F1CD1D}"/>
              </a:ext>
            </a:extLst>
          </p:cNvPr>
          <p:cNvSpPr txBox="1"/>
          <p:nvPr/>
        </p:nvSpPr>
        <p:spPr>
          <a:xfrm>
            <a:off x="4990559" y="3522969"/>
            <a:ext cx="3054260" cy="830997"/>
          </a:xfrm>
          <a:prstGeom prst="rect">
            <a:avLst/>
          </a:prstGeom>
          <a:noFill/>
        </p:spPr>
        <p:txBody>
          <a:bodyPr wrap="square">
            <a:spAutoFit/>
          </a:bodyPr>
          <a:lstStyle/>
          <a:p>
            <a:pPr algn="ctr"/>
            <a:r>
              <a:rPr lang="es-ES" sz="2400" dirty="0">
                <a:solidFill>
                  <a:srgbClr val="000000"/>
                </a:solidFill>
                <a:latin typeface="Raleway" panose="020B0503030101060003" pitchFamily="34" charset="0"/>
              </a:rPr>
              <a:t>Diagnosis </a:t>
            </a:r>
            <a:r>
              <a:rPr lang="es-ES" sz="2400" dirty="0" err="1">
                <a:solidFill>
                  <a:srgbClr val="000000"/>
                </a:solidFill>
                <a:latin typeface="Raleway" panose="020B0503030101060003" pitchFamily="34" charset="0"/>
              </a:rPr>
              <a:t>of</a:t>
            </a:r>
            <a:r>
              <a:rPr lang="es-ES" sz="2400" dirty="0">
                <a:solidFill>
                  <a:srgbClr val="000000"/>
                </a:solidFill>
                <a:latin typeface="Raleway" panose="020B0503030101060003" pitchFamily="34" charset="0"/>
              </a:rPr>
              <a:t> </a:t>
            </a:r>
            <a:r>
              <a:rPr lang="es-ES" sz="2400" dirty="0" err="1">
                <a:solidFill>
                  <a:srgbClr val="000000"/>
                </a:solidFill>
                <a:latin typeface="Raleway" panose="020B0503030101060003" pitchFamily="34" charset="0"/>
              </a:rPr>
              <a:t>Behçet’s</a:t>
            </a:r>
            <a:r>
              <a:rPr lang="es-ES" sz="2400" dirty="0">
                <a:solidFill>
                  <a:srgbClr val="000000"/>
                </a:solidFill>
                <a:latin typeface="Raleway" panose="020B0503030101060003" pitchFamily="34" charset="0"/>
              </a:rPr>
              <a:t> </a:t>
            </a:r>
            <a:r>
              <a:rPr lang="es-ES" sz="2400" dirty="0" err="1">
                <a:solidFill>
                  <a:srgbClr val="000000"/>
                </a:solidFill>
                <a:latin typeface="Raleway" panose="020B0503030101060003" pitchFamily="34" charset="0"/>
              </a:rPr>
              <a:t>disease</a:t>
            </a:r>
            <a:endParaRPr lang="en-US" sz="2400" dirty="0">
              <a:solidFill>
                <a:srgbClr val="000000"/>
              </a:solidFill>
            </a:endParaRPr>
          </a:p>
        </p:txBody>
      </p:sp>
      <p:pic>
        <p:nvPicPr>
          <p:cNvPr id="22" name="Picture 21" descr="Shape, circle&#10;&#10;Description automatically generated">
            <a:extLst>
              <a:ext uri="{FF2B5EF4-FFF2-40B4-BE49-F238E27FC236}">
                <a16:creationId xmlns:a16="http://schemas.microsoft.com/office/drawing/2014/main" id="{8CB17E06-2DD1-0ECE-01A8-1FD35C416BD6}"/>
              </a:ext>
            </a:extLst>
          </p:cNvPr>
          <p:cNvPicPr>
            <a:picLocks noChangeAspect="1"/>
          </p:cNvPicPr>
          <p:nvPr/>
        </p:nvPicPr>
        <p:blipFill rotWithShape="1">
          <a:blip r:embed="rId2"/>
          <a:srcRect t="54814"/>
          <a:stretch/>
        </p:blipFill>
        <p:spPr>
          <a:xfrm>
            <a:off x="9161601" y="0"/>
            <a:ext cx="3006466" cy="1129376"/>
          </a:xfrm>
          <a:prstGeom prst="rect">
            <a:avLst/>
          </a:prstGeom>
        </p:spPr>
      </p:pic>
      <p:sp>
        <p:nvSpPr>
          <p:cNvPr id="23" name="TextBox 22">
            <a:extLst>
              <a:ext uri="{FF2B5EF4-FFF2-40B4-BE49-F238E27FC236}">
                <a16:creationId xmlns:a16="http://schemas.microsoft.com/office/drawing/2014/main" id="{CB986452-92C8-2714-F138-6F6D319F60C9}"/>
              </a:ext>
            </a:extLst>
          </p:cNvPr>
          <p:cNvSpPr txBox="1"/>
          <p:nvPr/>
        </p:nvSpPr>
        <p:spPr>
          <a:xfrm>
            <a:off x="9947534" y="293992"/>
            <a:ext cx="1434600" cy="461665"/>
          </a:xfrm>
          <a:prstGeom prst="rect">
            <a:avLst/>
          </a:prstGeom>
          <a:noFill/>
        </p:spPr>
        <p:txBody>
          <a:bodyPr wrap="square" rtlCol="0">
            <a:spAutoFit/>
          </a:bodyPr>
          <a:lstStyle/>
          <a:p>
            <a:r>
              <a:rPr lang="es-ES" sz="2400" b="1" dirty="0">
                <a:solidFill>
                  <a:schemeClr val="bg1"/>
                </a:solidFill>
                <a:latin typeface="Raleway" panose="020B0503030101060003" pitchFamily="34" charset="0"/>
              </a:rPr>
              <a:t>HLA kits</a:t>
            </a:r>
            <a:endParaRPr lang="en-US" sz="2400" b="1" dirty="0">
              <a:solidFill>
                <a:schemeClr val="bg1"/>
              </a:solidFill>
              <a:latin typeface="Raleway" panose="020B0503030101060003" pitchFamily="34" charset="0"/>
            </a:endParaRPr>
          </a:p>
        </p:txBody>
      </p:sp>
      <p:sp>
        <p:nvSpPr>
          <p:cNvPr id="24" name="TextBox 23">
            <a:extLst>
              <a:ext uri="{FF2B5EF4-FFF2-40B4-BE49-F238E27FC236}">
                <a16:creationId xmlns:a16="http://schemas.microsoft.com/office/drawing/2014/main" id="{DFDB330F-129B-6A57-6BCD-D0A99F8A795C}"/>
              </a:ext>
            </a:extLst>
          </p:cNvPr>
          <p:cNvSpPr txBox="1"/>
          <p:nvPr/>
        </p:nvSpPr>
        <p:spPr>
          <a:xfrm>
            <a:off x="8310848" y="3580452"/>
            <a:ext cx="3054260" cy="830997"/>
          </a:xfrm>
          <a:prstGeom prst="rect">
            <a:avLst/>
          </a:prstGeom>
          <a:noFill/>
        </p:spPr>
        <p:txBody>
          <a:bodyPr wrap="square">
            <a:spAutoFit/>
          </a:bodyPr>
          <a:lstStyle/>
          <a:p>
            <a:pPr algn="ctr"/>
            <a:r>
              <a:rPr lang="es-ES" sz="2400" dirty="0">
                <a:solidFill>
                  <a:srgbClr val="000000"/>
                </a:solidFill>
                <a:latin typeface="Raleway" panose="020B0503030101060003" pitchFamily="34" charset="0"/>
              </a:rPr>
              <a:t>Diagnosis </a:t>
            </a:r>
            <a:r>
              <a:rPr lang="es-ES" sz="2400" dirty="0" err="1">
                <a:solidFill>
                  <a:srgbClr val="000000"/>
                </a:solidFill>
                <a:latin typeface="Raleway" panose="020B0503030101060003" pitchFamily="34" charset="0"/>
              </a:rPr>
              <a:t>of</a:t>
            </a:r>
            <a:r>
              <a:rPr lang="es-ES" sz="2400" dirty="0">
                <a:solidFill>
                  <a:srgbClr val="000000"/>
                </a:solidFill>
                <a:latin typeface="Raleway" panose="020B0503030101060003" pitchFamily="34" charset="0"/>
              </a:rPr>
              <a:t> Celiac </a:t>
            </a:r>
            <a:r>
              <a:rPr lang="es-ES" sz="2400" dirty="0" err="1">
                <a:solidFill>
                  <a:srgbClr val="000000"/>
                </a:solidFill>
                <a:latin typeface="Raleway" panose="020B0503030101060003" pitchFamily="34" charset="0"/>
              </a:rPr>
              <a:t>Disease</a:t>
            </a:r>
            <a:r>
              <a:rPr lang="es-ES" sz="2400" dirty="0">
                <a:solidFill>
                  <a:srgbClr val="000000"/>
                </a:solidFill>
                <a:latin typeface="Raleway" panose="020B0503030101060003" pitchFamily="34" charset="0"/>
              </a:rPr>
              <a:t> (CD) </a:t>
            </a:r>
            <a:endParaRPr lang="en-US" sz="2400" dirty="0">
              <a:solidFill>
                <a:srgbClr val="000000"/>
              </a:solidFill>
            </a:endParaRPr>
          </a:p>
        </p:txBody>
      </p:sp>
      <p:sp>
        <p:nvSpPr>
          <p:cNvPr id="25" name="TextBox 24">
            <a:extLst>
              <a:ext uri="{FF2B5EF4-FFF2-40B4-BE49-F238E27FC236}">
                <a16:creationId xmlns:a16="http://schemas.microsoft.com/office/drawing/2014/main" id="{1063DA9A-EA72-3030-DAE3-5AB739770676}"/>
              </a:ext>
            </a:extLst>
          </p:cNvPr>
          <p:cNvSpPr txBox="1"/>
          <p:nvPr/>
        </p:nvSpPr>
        <p:spPr>
          <a:xfrm>
            <a:off x="5687290" y="2298836"/>
            <a:ext cx="2645774" cy="461665"/>
          </a:xfrm>
          <a:prstGeom prst="rect">
            <a:avLst/>
          </a:prstGeom>
          <a:noFill/>
        </p:spPr>
        <p:txBody>
          <a:bodyPr wrap="square" rtlCol="0">
            <a:spAutoFit/>
          </a:bodyPr>
          <a:lstStyle/>
          <a:p>
            <a:r>
              <a:rPr lang="es-ES" sz="2400" dirty="0">
                <a:solidFill>
                  <a:srgbClr val="7030A0"/>
                </a:solidFill>
                <a:latin typeface="Raleway" panose="020B0503030101060003" pitchFamily="34" charset="0"/>
              </a:rPr>
              <a:t>HLA-B5</a:t>
            </a:r>
            <a:endParaRPr lang="en-US" sz="2400" dirty="0">
              <a:solidFill>
                <a:srgbClr val="7030A0"/>
              </a:solidFill>
              <a:latin typeface="Raleway" panose="020B0503030101060003" pitchFamily="34" charset="0"/>
            </a:endParaRPr>
          </a:p>
        </p:txBody>
      </p:sp>
      <p:sp>
        <p:nvSpPr>
          <p:cNvPr id="29" name="TextBox 28">
            <a:extLst>
              <a:ext uri="{FF2B5EF4-FFF2-40B4-BE49-F238E27FC236}">
                <a16:creationId xmlns:a16="http://schemas.microsoft.com/office/drawing/2014/main" id="{34CB74F7-9F4F-E636-7852-6190779F2A12}"/>
              </a:ext>
            </a:extLst>
          </p:cNvPr>
          <p:cNvSpPr txBox="1"/>
          <p:nvPr/>
        </p:nvSpPr>
        <p:spPr>
          <a:xfrm>
            <a:off x="8396688" y="4834600"/>
            <a:ext cx="2985446" cy="1107996"/>
          </a:xfrm>
          <a:prstGeom prst="rect">
            <a:avLst/>
          </a:prstGeom>
          <a:noFill/>
        </p:spPr>
        <p:txBody>
          <a:bodyPr wrap="square">
            <a:spAutoFit/>
          </a:bodyPr>
          <a:lstStyle/>
          <a:p>
            <a:pPr algn="ctr"/>
            <a:r>
              <a:rPr lang="en-US" sz="2200" dirty="0">
                <a:solidFill>
                  <a:srgbClr val="7030A0"/>
                </a:solidFill>
                <a:latin typeface="Raleway" panose="020B0503030101060003" pitchFamily="34" charset="0"/>
              </a:rPr>
              <a:t>DQ2/DQ8 are strongly associated with CD</a:t>
            </a:r>
          </a:p>
        </p:txBody>
      </p:sp>
      <p:sp>
        <p:nvSpPr>
          <p:cNvPr id="31" name="TextBox 30">
            <a:extLst>
              <a:ext uri="{FF2B5EF4-FFF2-40B4-BE49-F238E27FC236}">
                <a16:creationId xmlns:a16="http://schemas.microsoft.com/office/drawing/2014/main" id="{297C42C2-80BB-7086-66FA-D3111061868E}"/>
              </a:ext>
            </a:extLst>
          </p:cNvPr>
          <p:cNvSpPr txBox="1"/>
          <p:nvPr/>
        </p:nvSpPr>
        <p:spPr>
          <a:xfrm>
            <a:off x="8215819" y="2021917"/>
            <a:ext cx="3308360" cy="1107996"/>
          </a:xfrm>
          <a:prstGeom prst="rect">
            <a:avLst/>
          </a:prstGeom>
          <a:noFill/>
        </p:spPr>
        <p:txBody>
          <a:bodyPr wrap="square">
            <a:spAutoFit/>
          </a:bodyPr>
          <a:lstStyle/>
          <a:p>
            <a:pPr algn="ctr"/>
            <a:r>
              <a:rPr lang="en-US" sz="2200" dirty="0">
                <a:solidFill>
                  <a:srgbClr val="7030A0"/>
                </a:solidFill>
                <a:latin typeface="Raleway" panose="020B0503030101060003" pitchFamily="34" charset="0"/>
              </a:rPr>
              <a:t>HLA-DQB1*02, DQB1*03:02, DQA1*05 and DQA1*03</a:t>
            </a:r>
          </a:p>
        </p:txBody>
      </p:sp>
    </p:spTree>
    <p:extLst>
      <p:ext uri="{BB962C8B-B14F-4D97-AF65-F5344CB8AC3E}">
        <p14:creationId xmlns:p14="http://schemas.microsoft.com/office/powerpoint/2010/main" val="411328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p:bldP spid="21" grpId="0"/>
      <p:bldP spid="24" grpId="0"/>
      <p:bldP spid="25" grpId="0"/>
      <p:bldP spid="29"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C59B5FA-D71F-1847-9497-078969C242A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BE8CC-8D6B-A541-B42B-3C66E239E22D}" type="slidenum">
              <a:rPr kumimoji="0" lang="es-ES" sz="1200" b="1" i="0" u="none" strike="noStrike" kern="1200" cap="none" spc="0" normalizeH="0" baseline="0" noProof="0" smtClean="0">
                <a:ln>
                  <a:noFill/>
                </a:ln>
                <a:solidFill>
                  <a:srgbClr val="FF9E18"/>
                </a:solidFill>
                <a:effectLst/>
                <a:uLnTx/>
                <a:uFillTx/>
                <a:latin typeface="Raleway" panose="020B0503030101060003"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s-ES" sz="1200" b="1" i="0" u="none" strike="noStrike" kern="1200" cap="none" spc="0" normalizeH="0" baseline="0" noProof="0" dirty="0">
              <a:ln>
                <a:noFill/>
              </a:ln>
              <a:solidFill>
                <a:srgbClr val="FF9E18"/>
              </a:solidFill>
              <a:effectLst/>
              <a:uLnTx/>
              <a:uFillTx/>
              <a:latin typeface="Raleway" panose="020B0503030101060003" pitchFamily="34" charset="77"/>
              <a:ea typeface="+mn-ea"/>
              <a:cs typeface="+mn-cs"/>
            </a:endParaRPr>
          </a:p>
        </p:txBody>
      </p:sp>
      <p:grpSp>
        <p:nvGrpSpPr>
          <p:cNvPr id="6" name="Grupo 6">
            <a:extLst>
              <a:ext uri="{FF2B5EF4-FFF2-40B4-BE49-F238E27FC236}">
                <a16:creationId xmlns:a16="http://schemas.microsoft.com/office/drawing/2014/main" id="{1703FB9F-B816-A070-CB50-AE30A164FA59}"/>
              </a:ext>
            </a:extLst>
          </p:cNvPr>
          <p:cNvGrpSpPr/>
          <p:nvPr/>
        </p:nvGrpSpPr>
        <p:grpSpPr>
          <a:xfrm>
            <a:off x="687977" y="353431"/>
            <a:ext cx="4180115" cy="523220"/>
            <a:chOff x="687977" y="353431"/>
            <a:chExt cx="4180115" cy="523220"/>
          </a:xfrm>
        </p:grpSpPr>
        <p:sp>
          <p:nvSpPr>
            <p:cNvPr id="7" name="CuadroTexto 1">
              <a:extLst>
                <a:ext uri="{FF2B5EF4-FFF2-40B4-BE49-F238E27FC236}">
                  <a16:creationId xmlns:a16="http://schemas.microsoft.com/office/drawing/2014/main" id="{DAC49CC3-8EF7-5E77-6912-F4D1732A876E}"/>
                </a:ext>
              </a:extLst>
            </p:cNvPr>
            <p:cNvSpPr txBox="1"/>
            <p:nvPr/>
          </p:nvSpPr>
          <p:spPr>
            <a:xfrm>
              <a:off x="687977" y="353431"/>
              <a:ext cx="4180115"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err="1">
                  <a:ln>
                    <a:noFill/>
                  </a:ln>
                  <a:solidFill>
                    <a:srgbClr val="000000"/>
                  </a:solidFill>
                  <a:effectLst/>
                  <a:uLnTx/>
                  <a:uFillTx/>
                  <a:latin typeface="Playfair Display" pitchFamily="2" charset="0"/>
                  <a:ea typeface="+mn-ea"/>
                  <a:cs typeface="+mn-cs"/>
                </a:rPr>
                <a:t>Contents</a:t>
              </a:r>
              <a:endParaRPr kumimoji="0" lang="es-ES" sz="2800" b="0" i="0" u="none" strike="noStrike" kern="1200" cap="none" spc="0" normalizeH="0" baseline="0" noProof="0" dirty="0">
                <a:ln>
                  <a:noFill/>
                </a:ln>
                <a:solidFill>
                  <a:srgbClr val="000000"/>
                </a:solidFill>
                <a:effectLst/>
                <a:uLnTx/>
                <a:uFillTx/>
                <a:latin typeface="Playfair Display" pitchFamily="2" charset="0"/>
                <a:ea typeface="+mn-ea"/>
                <a:cs typeface="+mn-cs"/>
              </a:endParaRPr>
            </a:p>
          </p:txBody>
        </p:sp>
        <p:cxnSp>
          <p:nvCxnSpPr>
            <p:cNvPr id="8" name="Conector recto 3">
              <a:extLst>
                <a:ext uri="{FF2B5EF4-FFF2-40B4-BE49-F238E27FC236}">
                  <a16:creationId xmlns:a16="http://schemas.microsoft.com/office/drawing/2014/main" id="{2C37FAB0-1791-7351-1C3A-C47E90C4E84A}"/>
                </a:ext>
              </a:extLst>
            </p:cNvPr>
            <p:cNvCxnSpPr>
              <a:cxnSpLocks/>
            </p:cNvCxnSpPr>
            <p:nvPr/>
          </p:nvCxnSpPr>
          <p:spPr>
            <a:xfrm>
              <a:off x="687977" y="353431"/>
              <a:ext cx="0" cy="52322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9" name="Conector recto 4">
            <a:extLst>
              <a:ext uri="{FF2B5EF4-FFF2-40B4-BE49-F238E27FC236}">
                <a16:creationId xmlns:a16="http://schemas.microsoft.com/office/drawing/2014/main" id="{B7F7C8AE-D74C-DE33-2F38-4482FD5D91AD}"/>
              </a:ext>
            </a:extLst>
          </p:cNvPr>
          <p:cNvCxnSpPr>
            <a:cxnSpLocks/>
          </p:cNvCxnSpPr>
          <p:nvPr/>
        </p:nvCxnSpPr>
        <p:spPr>
          <a:xfrm>
            <a:off x="2066774" y="1532896"/>
            <a:ext cx="0" cy="615636"/>
          </a:xfrm>
          <a:prstGeom prst="line">
            <a:avLst/>
          </a:prstGeom>
          <a:ln w="28575">
            <a:solidFill>
              <a:srgbClr val="FBBE65"/>
            </a:solidFill>
          </a:ln>
        </p:spPr>
        <p:style>
          <a:lnRef idx="1">
            <a:schemeClr val="accent1"/>
          </a:lnRef>
          <a:fillRef idx="0">
            <a:schemeClr val="accent1"/>
          </a:fillRef>
          <a:effectRef idx="0">
            <a:schemeClr val="accent1"/>
          </a:effectRef>
          <a:fontRef idx="minor">
            <a:schemeClr val="tx1"/>
          </a:fontRef>
        </p:style>
      </p:cxnSp>
      <p:cxnSp>
        <p:nvCxnSpPr>
          <p:cNvPr id="10" name="Conector recto 10">
            <a:extLst>
              <a:ext uri="{FF2B5EF4-FFF2-40B4-BE49-F238E27FC236}">
                <a16:creationId xmlns:a16="http://schemas.microsoft.com/office/drawing/2014/main" id="{C345BCAF-7EDA-5E50-19D4-E9981B5D58BA}"/>
              </a:ext>
            </a:extLst>
          </p:cNvPr>
          <p:cNvCxnSpPr>
            <a:cxnSpLocks/>
          </p:cNvCxnSpPr>
          <p:nvPr/>
        </p:nvCxnSpPr>
        <p:spPr>
          <a:xfrm>
            <a:off x="2068761" y="2557169"/>
            <a:ext cx="0" cy="615636"/>
          </a:xfrm>
          <a:prstGeom prst="line">
            <a:avLst/>
          </a:prstGeom>
          <a:ln w="28575">
            <a:solidFill>
              <a:srgbClr val="FBBE65"/>
            </a:solidFill>
          </a:ln>
        </p:spPr>
        <p:style>
          <a:lnRef idx="1">
            <a:schemeClr val="accent1"/>
          </a:lnRef>
          <a:fillRef idx="0">
            <a:schemeClr val="accent1"/>
          </a:fillRef>
          <a:effectRef idx="0">
            <a:schemeClr val="accent1"/>
          </a:effectRef>
          <a:fontRef idx="minor">
            <a:schemeClr val="tx1"/>
          </a:fontRef>
        </p:style>
      </p:cxnSp>
      <p:grpSp>
        <p:nvGrpSpPr>
          <p:cNvPr id="13" name="Grupo 29">
            <a:extLst>
              <a:ext uri="{FF2B5EF4-FFF2-40B4-BE49-F238E27FC236}">
                <a16:creationId xmlns:a16="http://schemas.microsoft.com/office/drawing/2014/main" id="{97EB211E-64EE-C7F5-A640-2A90FCABBB10}"/>
              </a:ext>
            </a:extLst>
          </p:cNvPr>
          <p:cNvGrpSpPr/>
          <p:nvPr/>
        </p:nvGrpSpPr>
        <p:grpSpPr>
          <a:xfrm>
            <a:off x="1918715" y="1123588"/>
            <a:ext cx="2734147" cy="397907"/>
            <a:chOff x="1050201" y="1503321"/>
            <a:chExt cx="2734147" cy="397907"/>
          </a:xfrm>
        </p:grpSpPr>
        <p:sp>
          <p:nvSpPr>
            <p:cNvPr id="14" name="CuadroTexto 8">
              <a:extLst>
                <a:ext uri="{FF2B5EF4-FFF2-40B4-BE49-F238E27FC236}">
                  <a16:creationId xmlns:a16="http://schemas.microsoft.com/office/drawing/2014/main" id="{ADC59EEB-A4AC-2760-D2D0-92E53D716BDB}"/>
                </a:ext>
              </a:extLst>
            </p:cNvPr>
            <p:cNvSpPr txBox="1"/>
            <p:nvPr/>
          </p:nvSpPr>
          <p:spPr>
            <a:xfrm>
              <a:off x="1050201" y="1503321"/>
              <a:ext cx="316870" cy="39790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1</a:t>
              </a:r>
            </a:p>
          </p:txBody>
        </p:sp>
        <p:sp>
          <p:nvSpPr>
            <p:cNvPr id="16" name="CuadroTexto 19">
              <a:extLst>
                <a:ext uri="{FF2B5EF4-FFF2-40B4-BE49-F238E27FC236}">
                  <a16:creationId xmlns:a16="http://schemas.microsoft.com/office/drawing/2014/main" id="{B94C676B-90E5-8B05-D6B4-332775EF9E95}"/>
                </a:ext>
              </a:extLst>
            </p:cNvPr>
            <p:cNvSpPr txBox="1"/>
            <p:nvPr/>
          </p:nvSpPr>
          <p:spPr>
            <a:xfrm>
              <a:off x="1367071" y="1517608"/>
              <a:ext cx="24172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Who </a:t>
              </a:r>
              <a:r>
                <a:rPr kumimoji="0" lang="es-ES" sz="1800" b="0" i="0" u="none" strike="noStrike" kern="1200" cap="none" spc="0" normalizeH="0" baseline="0" noProof="0" dirty="0" err="1">
                  <a:ln>
                    <a:noFill/>
                  </a:ln>
                  <a:solidFill>
                    <a:prstClr val="black"/>
                  </a:solidFill>
                  <a:effectLst/>
                  <a:uLnTx/>
                  <a:uFillTx/>
                  <a:latin typeface="Raleway" panose="020B0503030101060003" pitchFamily="34" charset="0"/>
                  <a:ea typeface="+mn-ea"/>
                  <a:cs typeface="+mn-cs"/>
                </a:rPr>
                <a:t>we</a:t>
              </a:r>
              <a:r>
                <a:rPr kumimoji="0" lang="es-ES" sz="1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 are</a:t>
              </a:r>
            </a:p>
          </p:txBody>
        </p:sp>
      </p:grpSp>
      <p:grpSp>
        <p:nvGrpSpPr>
          <p:cNvPr id="18" name="Grupo 30">
            <a:extLst>
              <a:ext uri="{FF2B5EF4-FFF2-40B4-BE49-F238E27FC236}">
                <a16:creationId xmlns:a16="http://schemas.microsoft.com/office/drawing/2014/main" id="{3F848E4F-01BF-8812-D11E-AC4C423DE08C}"/>
              </a:ext>
            </a:extLst>
          </p:cNvPr>
          <p:cNvGrpSpPr/>
          <p:nvPr/>
        </p:nvGrpSpPr>
        <p:grpSpPr>
          <a:xfrm>
            <a:off x="1910326" y="2151023"/>
            <a:ext cx="3304514" cy="660618"/>
            <a:chOff x="1050201" y="2516864"/>
            <a:chExt cx="3304514" cy="660618"/>
          </a:xfrm>
        </p:grpSpPr>
        <p:sp>
          <p:nvSpPr>
            <p:cNvPr id="19" name="CuadroTexto 9">
              <a:extLst>
                <a:ext uri="{FF2B5EF4-FFF2-40B4-BE49-F238E27FC236}">
                  <a16:creationId xmlns:a16="http://schemas.microsoft.com/office/drawing/2014/main" id="{CB058972-D7A9-35CC-3F25-C1EBDE6F90EC}"/>
                </a:ext>
              </a:extLst>
            </p:cNvPr>
            <p:cNvSpPr txBox="1"/>
            <p:nvPr/>
          </p:nvSpPr>
          <p:spPr>
            <a:xfrm>
              <a:off x="1050201" y="2516864"/>
              <a:ext cx="316870" cy="39790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2</a:t>
              </a:r>
            </a:p>
          </p:txBody>
        </p:sp>
        <p:sp>
          <p:nvSpPr>
            <p:cNvPr id="20" name="CuadroTexto 20">
              <a:extLst>
                <a:ext uri="{FF2B5EF4-FFF2-40B4-BE49-F238E27FC236}">
                  <a16:creationId xmlns:a16="http://schemas.microsoft.com/office/drawing/2014/main" id="{C811C1A9-57F1-EFC8-1D98-81CCBB23BFC7}"/>
                </a:ext>
              </a:extLst>
            </p:cNvPr>
            <p:cNvSpPr txBox="1"/>
            <p:nvPr/>
          </p:nvSpPr>
          <p:spPr>
            <a:xfrm>
              <a:off x="1367070" y="2531151"/>
              <a:ext cx="29876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Genvinset® </a:t>
              </a:r>
              <a:r>
                <a:rPr kumimoji="0" lang="es-ES" sz="1800" b="0" i="0" u="none" strike="noStrike" kern="1200" cap="none" spc="0" normalizeH="0" baseline="0" noProof="0" dirty="0" err="1">
                  <a:ln>
                    <a:noFill/>
                  </a:ln>
                  <a:solidFill>
                    <a:prstClr val="black"/>
                  </a:solidFill>
                  <a:effectLst/>
                  <a:uLnTx/>
                  <a:uFillTx/>
                  <a:latin typeface="Raleway" panose="020B0503030101060003" pitchFamily="34" charset="0"/>
                  <a:ea typeface="+mn-ea"/>
                  <a:cs typeface="+mn-cs"/>
                </a:rPr>
                <a:t>product</a:t>
              </a:r>
              <a:r>
                <a:rPr kumimoji="0" lang="es-ES" sz="1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 line: HLA kits</a:t>
              </a:r>
            </a:p>
          </p:txBody>
        </p:sp>
      </p:grpSp>
      <p:grpSp>
        <p:nvGrpSpPr>
          <p:cNvPr id="21" name="Grupo 31">
            <a:extLst>
              <a:ext uri="{FF2B5EF4-FFF2-40B4-BE49-F238E27FC236}">
                <a16:creationId xmlns:a16="http://schemas.microsoft.com/office/drawing/2014/main" id="{F2DA84DF-81CB-D11D-FBE4-0A98076CE5E7}"/>
              </a:ext>
            </a:extLst>
          </p:cNvPr>
          <p:cNvGrpSpPr/>
          <p:nvPr/>
        </p:nvGrpSpPr>
        <p:grpSpPr>
          <a:xfrm>
            <a:off x="1952270" y="3180948"/>
            <a:ext cx="3598781" cy="397907"/>
            <a:chOff x="1050201" y="3508218"/>
            <a:chExt cx="3304514" cy="397907"/>
          </a:xfrm>
        </p:grpSpPr>
        <p:sp>
          <p:nvSpPr>
            <p:cNvPr id="22" name="CuadroTexto 11">
              <a:extLst>
                <a:ext uri="{FF2B5EF4-FFF2-40B4-BE49-F238E27FC236}">
                  <a16:creationId xmlns:a16="http://schemas.microsoft.com/office/drawing/2014/main" id="{9592CDC0-D04C-DF72-1F80-FE7C987EE1B9}"/>
                </a:ext>
              </a:extLst>
            </p:cNvPr>
            <p:cNvSpPr txBox="1"/>
            <p:nvPr/>
          </p:nvSpPr>
          <p:spPr>
            <a:xfrm>
              <a:off x="1050201" y="3508218"/>
              <a:ext cx="316870" cy="39790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3</a:t>
              </a:r>
            </a:p>
          </p:txBody>
        </p:sp>
        <p:sp>
          <p:nvSpPr>
            <p:cNvPr id="23" name="CuadroTexto 21">
              <a:extLst>
                <a:ext uri="{FF2B5EF4-FFF2-40B4-BE49-F238E27FC236}">
                  <a16:creationId xmlns:a16="http://schemas.microsoft.com/office/drawing/2014/main" id="{6F3F2BF7-F72E-4ABA-4E37-9084915F523D}"/>
                </a:ext>
              </a:extLst>
            </p:cNvPr>
            <p:cNvSpPr txBox="1"/>
            <p:nvPr/>
          </p:nvSpPr>
          <p:spPr>
            <a:xfrm>
              <a:off x="1367070" y="3529161"/>
              <a:ext cx="29876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BDR HLA kits: portfolio</a:t>
              </a:r>
            </a:p>
          </p:txBody>
        </p:sp>
      </p:grpSp>
      <p:grpSp>
        <p:nvGrpSpPr>
          <p:cNvPr id="24" name="Grupo 32">
            <a:extLst>
              <a:ext uri="{FF2B5EF4-FFF2-40B4-BE49-F238E27FC236}">
                <a16:creationId xmlns:a16="http://schemas.microsoft.com/office/drawing/2014/main" id="{EE823EFB-82FF-27CE-1190-3111B05B8F7B}"/>
              </a:ext>
            </a:extLst>
          </p:cNvPr>
          <p:cNvGrpSpPr/>
          <p:nvPr/>
        </p:nvGrpSpPr>
        <p:grpSpPr>
          <a:xfrm>
            <a:off x="1952271" y="4189398"/>
            <a:ext cx="4638531" cy="403000"/>
            <a:chOff x="1050201" y="4521315"/>
            <a:chExt cx="4638531" cy="403000"/>
          </a:xfrm>
        </p:grpSpPr>
        <p:sp>
          <p:nvSpPr>
            <p:cNvPr id="25" name="CuadroTexto 13">
              <a:extLst>
                <a:ext uri="{FF2B5EF4-FFF2-40B4-BE49-F238E27FC236}">
                  <a16:creationId xmlns:a16="http://schemas.microsoft.com/office/drawing/2014/main" id="{20FB9B5D-0F21-B01F-A48A-2A782BEFD621}"/>
                </a:ext>
              </a:extLst>
            </p:cNvPr>
            <p:cNvSpPr txBox="1"/>
            <p:nvPr/>
          </p:nvSpPr>
          <p:spPr>
            <a:xfrm>
              <a:off x="1050201" y="4521315"/>
              <a:ext cx="316870" cy="39790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4</a:t>
              </a:r>
            </a:p>
          </p:txBody>
        </p:sp>
        <p:sp>
          <p:nvSpPr>
            <p:cNvPr id="26" name="CuadroTexto 22">
              <a:extLst>
                <a:ext uri="{FF2B5EF4-FFF2-40B4-BE49-F238E27FC236}">
                  <a16:creationId xmlns:a16="http://schemas.microsoft.com/office/drawing/2014/main" id="{33492B72-740C-627F-8961-269982E1B61E}"/>
                </a:ext>
              </a:extLst>
            </p:cNvPr>
            <p:cNvSpPr txBox="1"/>
            <p:nvPr/>
          </p:nvSpPr>
          <p:spPr>
            <a:xfrm>
              <a:off x="1367069" y="4554983"/>
              <a:ext cx="43216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BDR HLA kits: </a:t>
              </a:r>
              <a:r>
                <a:rPr kumimoji="0" lang="es-ES" sz="1800" b="0" i="0" u="none" strike="noStrike" kern="1200" cap="none" spc="0" normalizeH="0" baseline="0" noProof="0" dirty="0" err="1">
                  <a:ln>
                    <a:noFill/>
                  </a:ln>
                  <a:solidFill>
                    <a:prstClr val="black"/>
                  </a:solidFill>
                  <a:effectLst/>
                  <a:uLnTx/>
                  <a:uFillTx/>
                  <a:latin typeface="Raleway" panose="020B0503030101060003" pitchFamily="34" charset="0"/>
                  <a:ea typeface="+mn-ea"/>
                  <a:cs typeface="+mn-cs"/>
                </a:rPr>
                <a:t>Clinical</a:t>
              </a:r>
              <a:r>
                <a:rPr kumimoji="0" lang="es-ES" sz="1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 </a:t>
              </a:r>
              <a:r>
                <a:rPr kumimoji="0" lang="es-ES" sz="1800" b="0" i="0" u="none" strike="noStrike" kern="1200" cap="none" spc="0" normalizeH="0" baseline="0" noProof="0" dirty="0" err="1">
                  <a:ln>
                    <a:noFill/>
                  </a:ln>
                  <a:solidFill>
                    <a:prstClr val="black"/>
                  </a:solidFill>
                  <a:effectLst/>
                  <a:uLnTx/>
                  <a:uFillTx/>
                  <a:latin typeface="Raleway" panose="020B0503030101060003" pitchFamily="34" charset="0"/>
                  <a:ea typeface="+mn-ea"/>
                  <a:cs typeface="+mn-cs"/>
                </a:rPr>
                <a:t>context</a:t>
              </a:r>
              <a:endParaRPr kumimoji="0" lang="es-ES" sz="1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p:txBody>
        </p:sp>
      </p:grpSp>
      <p:cxnSp>
        <p:nvCxnSpPr>
          <p:cNvPr id="3" name="Conector recto 12">
            <a:extLst>
              <a:ext uri="{FF2B5EF4-FFF2-40B4-BE49-F238E27FC236}">
                <a16:creationId xmlns:a16="http://schemas.microsoft.com/office/drawing/2014/main" id="{D27606EB-3918-82B3-0AB1-A97849734B44}"/>
              </a:ext>
            </a:extLst>
          </p:cNvPr>
          <p:cNvCxnSpPr>
            <a:cxnSpLocks/>
          </p:cNvCxnSpPr>
          <p:nvPr/>
        </p:nvCxnSpPr>
        <p:spPr>
          <a:xfrm>
            <a:off x="2084561" y="3580101"/>
            <a:ext cx="0" cy="615636"/>
          </a:xfrm>
          <a:prstGeom prst="line">
            <a:avLst/>
          </a:prstGeom>
          <a:ln w="28575">
            <a:solidFill>
              <a:srgbClr val="FBBE65"/>
            </a:solidFill>
          </a:ln>
        </p:spPr>
        <p:style>
          <a:lnRef idx="1">
            <a:schemeClr val="accent1"/>
          </a:lnRef>
          <a:fillRef idx="0">
            <a:schemeClr val="accent1"/>
          </a:fillRef>
          <a:effectRef idx="0">
            <a:schemeClr val="accent1"/>
          </a:effectRef>
          <a:fontRef idx="minor">
            <a:schemeClr val="tx1"/>
          </a:fontRef>
        </p:style>
      </p:cxnSp>
      <p:cxnSp>
        <p:nvCxnSpPr>
          <p:cNvPr id="15" name="Conector recto 12">
            <a:extLst>
              <a:ext uri="{FF2B5EF4-FFF2-40B4-BE49-F238E27FC236}">
                <a16:creationId xmlns:a16="http://schemas.microsoft.com/office/drawing/2014/main" id="{AE82A6D5-7CE6-FBF0-410B-8529BA60A6B5}"/>
              </a:ext>
            </a:extLst>
          </p:cNvPr>
          <p:cNvCxnSpPr>
            <a:cxnSpLocks/>
          </p:cNvCxnSpPr>
          <p:nvPr/>
        </p:nvCxnSpPr>
        <p:spPr>
          <a:xfrm>
            <a:off x="6712655" y="1197011"/>
            <a:ext cx="0" cy="615636"/>
          </a:xfrm>
          <a:prstGeom prst="line">
            <a:avLst/>
          </a:prstGeom>
          <a:ln w="28575">
            <a:solidFill>
              <a:srgbClr val="FBBE65"/>
            </a:solidFill>
          </a:ln>
        </p:spPr>
        <p:style>
          <a:lnRef idx="1">
            <a:schemeClr val="accent1"/>
          </a:lnRef>
          <a:fillRef idx="0">
            <a:schemeClr val="accent1"/>
          </a:fillRef>
          <a:effectRef idx="0">
            <a:schemeClr val="accent1"/>
          </a:effectRef>
          <a:fontRef idx="minor">
            <a:schemeClr val="tx1"/>
          </a:fontRef>
        </p:style>
      </p:cxnSp>
      <p:grpSp>
        <p:nvGrpSpPr>
          <p:cNvPr id="17" name="Grupo 32">
            <a:extLst>
              <a:ext uri="{FF2B5EF4-FFF2-40B4-BE49-F238E27FC236}">
                <a16:creationId xmlns:a16="http://schemas.microsoft.com/office/drawing/2014/main" id="{F8B645A9-C601-F5C7-3211-6C7DFAEE9EEA}"/>
              </a:ext>
            </a:extLst>
          </p:cNvPr>
          <p:cNvGrpSpPr/>
          <p:nvPr/>
        </p:nvGrpSpPr>
        <p:grpSpPr>
          <a:xfrm>
            <a:off x="6562609" y="1825310"/>
            <a:ext cx="4160801" cy="679999"/>
            <a:chOff x="1050201" y="4521315"/>
            <a:chExt cx="4160801" cy="679999"/>
          </a:xfrm>
        </p:grpSpPr>
        <p:sp>
          <p:nvSpPr>
            <p:cNvPr id="35" name="CuadroTexto 13">
              <a:extLst>
                <a:ext uri="{FF2B5EF4-FFF2-40B4-BE49-F238E27FC236}">
                  <a16:creationId xmlns:a16="http://schemas.microsoft.com/office/drawing/2014/main" id="{1E20F565-C0F7-5399-A833-1BD0C789F0EA}"/>
                </a:ext>
              </a:extLst>
            </p:cNvPr>
            <p:cNvSpPr txBox="1"/>
            <p:nvPr/>
          </p:nvSpPr>
          <p:spPr>
            <a:xfrm>
              <a:off x="1050201" y="4521315"/>
              <a:ext cx="316870" cy="39790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solidFill>
                    <a:prstClr val="black"/>
                  </a:solidFill>
                  <a:latin typeface="Raleway" panose="020B0503030101060003" pitchFamily="34" charset="0"/>
                </a:rPr>
                <a:t>5</a:t>
              </a:r>
              <a:endParaRPr kumimoji="0" lang="es-ES" sz="1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p:txBody>
        </p:sp>
        <p:sp>
          <p:nvSpPr>
            <p:cNvPr id="36" name="CuadroTexto 22">
              <a:extLst>
                <a:ext uri="{FF2B5EF4-FFF2-40B4-BE49-F238E27FC236}">
                  <a16:creationId xmlns:a16="http://schemas.microsoft.com/office/drawing/2014/main" id="{C14A7D0B-E213-EB52-27EB-64A3BCBE51A9}"/>
                </a:ext>
              </a:extLst>
            </p:cNvPr>
            <p:cNvSpPr txBox="1"/>
            <p:nvPr/>
          </p:nvSpPr>
          <p:spPr>
            <a:xfrm>
              <a:off x="1367069" y="4554983"/>
              <a:ext cx="38439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prstClr val="black"/>
                  </a:solidFill>
                  <a:latin typeface="Raleway" panose="020B0503030101060003" pitchFamily="34" charset="0"/>
                </a:rPr>
                <a:t>Prenatal and </a:t>
              </a:r>
              <a:r>
                <a:rPr lang="es-ES" dirty="0" err="1">
                  <a:solidFill>
                    <a:prstClr val="black"/>
                  </a:solidFill>
                  <a:latin typeface="Raleway" panose="020B0503030101060003" pitchFamily="34" charset="0"/>
                </a:rPr>
                <a:t>newborn</a:t>
              </a:r>
              <a:r>
                <a:rPr lang="es-ES" dirty="0">
                  <a:solidFill>
                    <a:prstClr val="black"/>
                  </a:solidFill>
                  <a:latin typeface="Raleway" panose="020B0503030101060003" pitchFamily="34" charset="0"/>
                </a:rPr>
                <a:t> screening: BDR </a:t>
              </a:r>
              <a:r>
                <a:rPr lang="es-ES" dirty="0" err="1">
                  <a:solidFill>
                    <a:prstClr val="black"/>
                  </a:solidFill>
                  <a:latin typeface="Raleway" panose="020B0503030101060003" pitchFamily="34" charset="0"/>
                </a:rPr>
                <a:t>solutions</a:t>
              </a:r>
              <a:endParaRPr kumimoji="0" lang="es-ES" sz="1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p:txBody>
        </p:sp>
      </p:grpSp>
      <p:pic>
        <p:nvPicPr>
          <p:cNvPr id="4" name="Imagen 13">
            <a:extLst>
              <a:ext uri="{FF2B5EF4-FFF2-40B4-BE49-F238E27FC236}">
                <a16:creationId xmlns:a16="http://schemas.microsoft.com/office/drawing/2014/main" id="{57DF7514-8F1D-1D19-50E6-184A8984C928}"/>
              </a:ext>
            </a:extLst>
          </p:cNvPr>
          <p:cNvPicPr>
            <a:picLocks noChangeAspect="1"/>
          </p:cNvPicPr>
          <p:nvPr/>
        </p:nvPicPr>
        <p:blipFill>
          <a:blip r:embed="rId3">
            <a:clrChange>
              <a:clrFrom>
                <a:srgbClr val="F5F4F0"/>
              </a:clrFrom>
              <a:clrTo>
                <a:srgbClr val="F5F4F0">
                  <a:alpha val="0"/>
                </a:srgbClr>
              </a:clrTo>
            </a:clrChange>
          </a:blip>
          <a:stretch>
            <a:fillRect/>
          </a:stretch>
        </p:blipFill>
        <p:spPr>
          <a:xfrm>
            <a:off x="10415684" y="132991"/>
            <a:ext cx="1519141" cy="754995"/>
          </a:xfrm>
          <a:prstGeom prst="rect">
            <a:avLst/>
          </a:prstGeom>
        </p:spPr>
      </p:pic>
      <p:grpSp>
        <p:nvGrpSpPr>
          <p:cNvPr id="12" name="Grupo 32">
            <a:extLst>
              <a:ext uri="{FF2B5EF4-FFF2-40B4-BE49-F238E27FC236}">
                <a16:creationId xmlns:a16="http://schemas.microsoft.com/office/drawing/2014/main" id="{BC739AD7-9E18-9CA3-5C0C-8BD7F94D51AF}"/>
              </a:ext>
            </a:extLst>
          </p:cNvPr>
          <p:cNvGrpSpPr/>
          <p:nvPr/>
        </p:nvGrpSpPr>
        <p:grpSpPr>
          <a:xfrm>
            <a:off x="6613242" y="2900102"/>
            <a:ext cx="4073225" cy="679999"/>
            <a:chOff x="1050201" y="4521315"/>
            <a:chExt cx="3949765" cy="679999"/>
          </a:xfrm>
        </p:grpSpPr>
        <p:sp>
          <p:nvSpPr>
            <p:cNvPr id="27" name="CuadroTexto 13">
              <a:extLst>
                <a:ext uri="{FF2B5EF4-FFF2-40B4-BE49-F238E27FC236}">
                  <a16:creationId xmlns:a16="http://schemas.microsoft.com/office/drawing/2014/main" id="{5CBC009D-B7AD-1C82-BE4A-84CABA26DF6B}"/>
                </a:ext>
              </a:extLst>
            </p:cNvPr>
            <p:cNvSpPr txBox="1"/>
            <p:nvPr/>
          </p:nvSpPr>
          <p:spPr>
            <a:xfrm>
              <a:off x="1050201" y="4521315"/>
              <a:ext cx="316870" cy="39790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6</a:t>
              </a:r>
            </a:p>
          </p:txBody>
        </p:sp>
        <p:sp>
          <p:nvSpPr>
            <p:cNvPr id="28" name="CuadroTexto 22">
              <a:extLst>
                <a:ext uri="{FF2B5EF4-FFF2-40B4-BE49-F238E27FC236}">
                  <a16:creationId xmlns:a16="http://schemas.microsoft.com/office/drawing/2014/main" id="{E34AFA52-C682-8740-4584-C7840DF5A4B4}"/>
                </a:ext>
              </a:extLst>
            </p:cNvPr>
            <p:cNvSpPr txBox="1"/>
            <p:nvPr/>
          </p:nvSpPr>
          <p:spPr>
            <a:xfrm>
              <a:off x="1367070" y="4554983"/>
              <a:ext cx="36328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solidFill>
                    <a:prstClr val="black"/>
                  </a:solidFill>
                  <a:latin typeface="Raleway" panose="020B0503030101060003" pitchFamily="34" charset="0"/>
                </a:rPr>
                <a:t>Real-time PCR and </a:t>
              </a:r>
              <a:r>
                <a:rPr lang="es-ES" dirty="0" err="1">
                  <a:solidFill>
                    <a:prstClr val="black"/>
                  </a:solidFill>
                  <a:latin typeface="Raleway" panose="020B0503030101060003" pitchFamily="34" charset="0"/>
                </a:rPr>
                <a:t>fragment</a:t>
              </a:r>
              <a:r>
                <a:rPr lang="es-ES" dirty="0">
                  <a:solidFill>
                    <a:prstClr val="black"/>
                  </a:solidFill>
                  <a:latin typeface="Raleway" panose="020B0503030101060003" pitchFamily="34" charset="0"/>
                </a:rPr>
                <a:t> analysis kits</a:t>
              </a:r>
              <a:endParaRPr kumimoji="0" lang="es-ES" sz="1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p:txBody>
        </p:sp>
      </p:grpSp>
      <p:cxnSp>
        <p:nvCxnSpPr>
          <p:cNvPr id="31" name="Conector recto 12">
            <a:extLst>
              <a:ext uri="{FF2B5EF4-FFF2-40B4-BE49-F238E27FC236}">
                <a16:creationId xmlns:a16="http://schemas.microsoft.com/office/drawing/2014/main" id="{5AF27765-8DCC-C886-5D82-33A8469C8130}"/>
              </a:ext>
            </a:extLst>
          </p:cNvPr>
          <p:cNvCxnSpPr>
            <a:cxnSpLocks/>
          </p:cNvCxnSpPr>
          <p:nvPr/>
        </p:nvCxnSpPr>
        <p:spPr>
          <a:xfrm>
            <a:off x="6742802" y="2249351"/>
            <a:ext cx="0" cy="615636"/>
          </a:xfrm>
          <a:prstGeom prst="line">
            <a:avLst/>
          </a:prstGeom>
          <a:ln w="28575">
            <a:solidFill>
              <a:srgbClr val="FBBE65"/>
            </a:solidFill>
          </a:ln>
        </p:spPr>
        <p:style>
          <a:lnRef idx="1">
            <a:schemeClr val="accent1"/>
          </a:lnRef>
          <a:fillRef idx="0">
            <a:schemeClr val="accent1"/>
          </a:fillRef>
          <a:effectRef idx="0">
            <a:schemeClr val="accent1"/>
          </a:effectRef>
          <a:fontRef idx="minor">
            <a:schemeClr val="tx1"/>
          </a:fontRef>
        </p:style>
      </p:cxnSp>
      <p:grpSp>
        <p:nvGrpSpPr>
          <p:cNvPr id="32" name="Grupo 32">
            <a:extLst>
              <a:ext uri="{FF2B5EF4-FFF2-40B4-BE49-F238E27FC236}">
                <a16:creationId xmlns:a16="http://schemas.microsoft.com/office/drawing/2014/main" id="{29D80272-68F6-0336-41ED-A7A03EE3FE3E}"/>
              </a:ext>
            </a:extLst>
          </p:cNvPr>
          <p:cNvGrpSpPr/>
          <p:nvPr/>
        </p:nvGrpSpPr>
        <p:grpSpPr>
          <a:xfrm>
            <a:off x="6650185" y="3955259"/>
            <a:ext cx="4073225" cy="403000"/>
            <a:chOff x="1050201" y="4521315"/>
            <a:chExt cx="3949765" cy="403000"/>
          </a:xfrm>
        </p:grpSpPr>
        <p:sp>
          <p:nvSpPr>
            <p:cNvPr id="33" name="CuadroTexto 13">
              <a:extLst>
                <a:ext uri="{FF2B5EF4-FFF2-40B4-BE49-F238E27FC236}">
                  <a16:creationId xmlns:a16="http://schemas.microsoft.com/office/drawing/2014/main" id="{E9D64907-2D6C-AFE2-2292-83DE2AAE35C1}"/>
                </a:ext>
              </a:extLst>
            </p:cNvPr>
            <p:cNvSpPr txBox="1"/>
            <p:nvPr/>
          </p:nvSpPr>
          <p:spPr>
            <a:xfrm>
              <a:off x="1050201" y="4521315"/>
              <a:ext cx="316870" cy="39790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7</a:t>
              </a:r>
            </a:p>
          </p:txBody>
        </p:sp>
        <p:sp>
          <p:nvSpPr>
            <p:cNvPr id="34" name="CuadroTexto 22">
              <a:extLst>
                <a:ext uri="{FF2B5EF4-FFF2-40B4-BE49-F238E27FC236}">
                  <a16:creationId xmlns:a16="http://schemas.microsoft.com/office/drawing/2014/main" id="{4B7CA88F-599C-6257-CFAE-7C6DDA4C08B1}"/>
                </a:ext>
              </a:extLst>
            </p:cNvPr>
            <p:cNvSpPr txBox="1"/>
            <p:nvPr/>
          </p:nvSpPr>
          <p:spPr>
            <a:xfrm>
              <a:off x="1367070" y="4554983"/>
              <a:ext cx="3632896"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ES" dirty="0">
                  <a:solidFill>
                    <a:prstClr val="black"/>
                  </a:solidFill>
                  <a:latin typeface="Raleway" panose="020B0503030101060003" pitchFamily="34" charset="0"/>
                </a:rPr>
                <a:t>Q&amp;A</a:t>
              </a:r>
              <a:endParaRPr kumimoji="0" lang="es-ES" sz="1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p:txBody>
        </p:sp>
      </p:grpSp>
      <p:cxnSp>
        <p:nvCxnSpPr>
          <p:cNvPr id="37" name="Conector recto 12">
            <a:extLst>
              <a:ext uri="{FF2B5EF4-FFF2-40B4-BE49-F238E27FC236}">
                <a16:creationId xmlns:a16="http://schemas.microsoft.com/office/drawing/2014/main" id="{E5F08D40-C39A-ECD8-952D-98073E7D9BB8}"/>
              </a:ext>
            </a:extLst>
          </p:cNvPr>
          <p:cNvCxnSpPr>
            <a:cxnSpLocks/>
          </p:cNvCxnSpPr>
          <p:nvPr/>
        </p:nvCxnSpPr>
        <p:spPr>
          <a:xfrm>
            <a:off x="6779745" y="3304508"/>
            <a:ext cx="0" cy="615636"/>
          </a:xfrm>
          <a:prstGeom prst="line">
            <a:avLst/>
          </a:prstGeom>
          <a:ln w="28575">
            <a:solidFill>
              <a:srgbClr val="FBBE6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982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up)">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up)">
                                      <p:cBhvr>
                                        <p:cTn id="56" dur="5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290AAB9-2310-449C-881B-362F6472D1DB}"/>
              </a:ext>
            </a:extLst>
          </p:cNvPr>
          <p:cNvPicPr>
            <a:picLocks noChangeAspect="1"/>
          </p:cNvPicPr>
          <p:nvPr/>
        </p:nvPicPr>
        <p:blipFill>
          <a:blip r:embed="rId3">
            <a:clrChange>
              <a:clrFrom>
                <a:srgbClr val="F5F4F0"/>
              </a:clrFrom>
              <a:clrTo>
                <a:srgbClr val="F5F4F0">
                  <a:alpha val="0"/>
                </a:srgbClr>
              </a:clrTo>
            </a:clrChange>
            <a:alphaModFix amt="50000"/>
          </a:blip>
          <a:stretch>
            <a:fillRect/>
          </a:stretch>
        </p:blipFill>
        <p:spPr>
          <a:xfrm>
            <a:off x="385763" y="285716"/>
            <a:ext cx="1576388" cy="857284"/>
          </a:xfrm>
          <a:prstGeom prst="rect">
            <a:avLst/>
          </a:prstGeom>
        </p:spPr>
      </p:pic>
      <p:sp>
        <p:nvSpPr>
          <p:cNvPr id="2" name="CuadroTexto 1">
            <a:extLst>
              <a:ext uri="{FF2B5EF4-FFF2-40B4-BE49-F238E27FC236}">
                <a16:creationId xmlns:a16="http://schemas.microsoft.com/office/drawing/2014/main" id="{0DCC15EC-499D-41B2-A9CD-DF1DBA681842}"/>
              </a:ext>
            </a:extLst>
          </p:cNvPr>
          <p:cNvSpPr txBox="1"/>
          <p:nvPr/>
        </p:nvSpPr>
        <p:spPr>
          <a:xfrm>
            <a:off x="3954491" y="2767280"/>
            <a:ext cx="4283017" cy="1323439"/>
          </a:xfrm>
          <a:prstGeom prst="rect">
            <a:avLst/>
          </a:prstGeom>
          <a:noFill/>
          <a:effectLst>
            <a:glow rad="63500">
              <a:schemeClr val="accent2">
                <a:satMod val="175000"/>
                <a:alpha val="40000"/>
              </a:schemeClr>
            </a:glow>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Playfair Display" pitchFamily="2" charset="0"/>
                <a:ea typeface="+mn-ea"/>
                <a:cs typeface="+mn-cs"/>
              </a:rPr>
              <a:t>BDR HLA kits: </a:t>
            </a:r>
            <a:r>
              <a:rPr kumimoji="0" lang="es-E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Playfair Display" pitchFamily="2" charset="0"/>
                <a:ea typeface="+mn-ea"/>
                <a:cs typeface="+mn-cs"/>
              </a:rPr>
              <a:t>Clinical</a:t>
            </a:r>
            <a:r>
              <a:rPr kumimoji="0" lang="es-E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Playfair Display" pitchFamily="2" charset="0"/>
                <a:ea typeface="+mn-ea"/>
                <a:cs typeface="+mn-cs"/>
              </a:rPr>
              <a:t> </a:t>
            </a:r>
            <a:r>
              <a:rPr kumimoji="0" lang="es-E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Playfair Display" pitchFamily="2" charset="0"/>
                <a:ea typeface="+mn-ea"/>
                <a:cs typeface="+mn-cs"/>
              </a:rPr>
              <a:t>context</a:t>
            </a:r>
            <a:r>
              <a:rPr kumimoji="0" lang="es-E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Playfair Display" pitchFamily="2" charset="0"/>
                <a:ea typeface="+mn-ea"/>
                <a:cs typeface="+mn-cs"/>
              </a:rPr>
              <a:t> </a:t>
            </a:r>
          </a:p>
        </p:txBody>
      </p:sp>
    </p:spTree>
    <p:extLst>
      <p:ext uri="{BB962C8B-B14F-4D97-AF65-F5344CB8AC3E}">
        <p14:creationId xmlns:p14="http://schemas.microsoft.com/office/powerpoint/2010/main" val="1165719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29661F-67C1-488B-A672-884976E90FDB}"/>
              </a:ext>
            </a:extLst>
          </p:cNvPr>
          <p:cNvSpPr>
            <a:spLocks noGrp="1"/>
          </p:cNvSpPr>
          <p:nvPr>
            <p:ph type="sldNum" sz="quarter" idx="10"/>
          </p:nvPr>
        </p:nvSpPr>
        <p:spPr/>
        <p:txBody>
          <a:bodyPr/>
          <a:lstStyle/>
          <a:p>
            <a:fld id="{075BE8CC-8D6B-A541-B42B-3C66E239E22D}" type="slidenum">
              <a:rPr lang="es-ES" smtClean="0"/>
              <a:pPr/>
              <a:t>21</a:t>
            </a:fld>
            <a:endParaRPr lang="es-ES" dirty="0"/>
          </a:p>
        </p:txBody>
      </p:sp>
      <p:sp>
        <p:nvSpPr>
          <p:cNvPr id="20" name="Marcador de texto 4">
            <a:extLst>
              <a:ext uri="{FF2B5EF4-FFF2-40B4-BE49-F238E27FC236}">
                <a16:creationId xmlns:a16="http://schemas.microsoft.com/office/drawing/2014/main" id="{174255B7-E31C-1227-AD70-4265A0A68251}"/>
              </a:ext>
            </a:extLst>
          </p:cNvPr>
          <p:cNvSpPr txBox="1">
            <a:spLocks/>
          </p:cNvSpPr>
          <p:nvPr/>
        </p:nvSpPr>
        <p:spPr>
          <a:xfrm>
            <a:off x="687977" y="1129205"/>
            <a:ext cx="10327999" cy="242672"/>
          </a:xfrm>
          <a:prstGeom prst="rect">
            <a:avLst/>
          </a:prstGeom>
        </p:spPr>
        <p:txBody>
          <a:bodyPr/>
          <a:lstStyle>
            <a:lvl1pPr marL="0" indent="0" algn="ctr" rtl="0" fontAlgn="base">
              <a:lnSpc>
                <a:spcPts val="1278"/>
              </a:lnSpc>
              <a:spcBef>
                <a:spcPts val="1334"/>
              </a:spcBef>
              <a:spcAft>
                <a:spcPct val="0"/>
              </a:spcAft>
              <a:buFont typeface="Arial" panose="020B0604020202020204" pitchFamily="34" charset="0"/>
              <a:buNone/>
              <a:defRPr sz="1600" b="1" i="0" kern="1200" cap="none" baseline="0">
                <a:solidFill>
                  <a:srgbClr val="FF9E18"/>
                </a:solidFill>
                <a:latin typeface="Raleway" panose="020B0503030101060003" pitchFamily="34" charset="77"/>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14400" rtl="0" eaLnBrk="1" fontAlgn="base" latinLnBrk="0" hangingPunct="1">
              <a:lnSpc>
                <a:spcPts val="1278"/>
              </a:lnSpc>
              <a:spcBef>
                <a:spcPts val="1334"/>
              </a:spcBef>
              <a:spcAft>
                <a:spcPct val="0"/>
              </a:spcAft>
              <a:buClrTx/>
              <a:buSzTx/>
              <a:buFont typeface="Arial" panose="020B0604020202020204" pitchFamily="34" charset="0"/>
              <a:buNone/>
              <a:tabLst/>
              <a:defRPr/>
            </a:pP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Celiac </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disease</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clinical</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context</a:t>
            </a:r>
            <a:endPar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endParaRPr>
          </a:p>
        </p:txBody>
      </p:sp>
      <p:pic>
        <p:nvPicPr>
          <p:cNvPr id="3" name="Picture 2" descr="Shape, circle&#10;&#10;Description automatically generated">
            <a:extLst>
              <a:ext uri="{FF2B5EF4-FFF2-40B4-BE49-F238E27FC236}">
                <a16:creationId xmlns:a16="http://schemas.microsoft.com/office/drawing/2014/main" id="{B9238637-925E-EA0C-5653-A1B0B760542B}"/>
              </a:ext>
            </a:extLst>
          </p:cNvPr>
          <p:cNvPicPr>
            <a:picLocks noChangeAspect="1"/>
          </p:cNvPicPr>
          <p:nvPr/>
        </p:nvPicPr>
        <p:blipFill rotWithShape="1">
          <a:blip r:embed="rId3"/>
          <a:srcRect t="54814"/>
          <a:stretch/>
        </p:blipFill>
        <p:spPr>
          <a:xfrm>
            <a:off x="9185534" y="0"/>
            <a:ext cx="3006466" cy="1129376"/>
          </a:xfrm>
          <a:prstGeom prst="rect">
            <a:avLst/>
          </a:prstGeom>
        </p:spPr>
      </p:pic>
      <p:sp>
        <p:nvSpPr>
          <p:cNvPr id="4" name="TextBox 3">
            <a:extLst>
              <a:ext uri="{FF2B5EF4-FFF2-40B4-BE49-F238E27FC236}">
                <a16:creationId xmlns:a16="http://schemas.microsoft.com/office/drawing/2014/main" id="{AD91DD71-7743-DFC2-4C22-61CB7F81C5CB}"/>
              </a:ext>
            </a:extLst>
          </p:cNvPr>
          <p:cNvSpPr txBox="1"/>
          <p:nvPr/>
        </p:nvSpPr>
        <p:spPr>
          <a:xfrm>
            <a:off x="9721073" y="149104"/>
            <a:ext cx="1935388" cy="830997"/>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HLA Celiac Plus</a:t>
            </a:r>
            <a:endParaRPr lang="en-US" sz="2400" b="1" dirty="0">
              <a:solidFill>
                <a:schemeClr val="bg1"/>
              </a:solidFill>
              <a:latin typeface="Raleway" panose="020B0503030101060003" pitchFamily="34" charset="0"/>
            </a:endParaRPr>
          </a:p>
        </p:txBody>
      </p:sp>
      <p:pic>
        <p:nvPicPr>
          <p:cNvPr id="5122" name="Picture 2" descr="Gluten PNG Imágenes Transparentes - Pngtree">
            <a:extLst>
              <a:ext uri="{FF2B5EF4-FFF2-40B4-BE49-F238E27FC236}">
                <a16:creationId xmlns:a16="http://schemas.microsoft.com/office/drawing/2014/main" id="{6DE9C25C-EE07-A7B1-5932-7250D053CC2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88642" y="1743353"/>
            <a:ext cx="2000250" cy="200025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6">
            <a:extLst>
              <a:ext uri="{FF2B5EF4-FFF2-40B4-BE49-F238E27FC236}">
                <a16:creationId xmlns:a16="http://schemas.microsoft.com/office/drawing/2014/main" id="{6B9843CD-AFD5-A95F-F495-EC05DB3FF9D1}"/>
              </a:ext>
            </a:extLst>
          </p:cNvPr>
          <p:cNvGrpSpPr/>
          <p:nvPr/>
        </p:nvGrpSpPr>
        <p:grpSpPr>
          <a:xfrm>
            <a:off x="687977" y="353431"/>
            <a:ext cx="4929051" cy="523220"/>
            <a:chOff x="687977" y="353431"/>
            <a:chExt cx="4929051" cy="523220"/>
          </a:xfrm>
        </p:grpSpPr>
        <p:sp>
          <p:nvSpPr>
            <p:cNvPr id="6" name="CuadroTexto 1">
              <a:extLst>
                <a:ext uri="{FF2B5EF4-FFF2-40B4-BE49-F238E27FC236}">
                  <a16:creationId xmlns:a16="http://schemas.microsoft.com/office/drawing/2014/main" id="{2C2C4A19-DF5A-3D03-227F-0140F82523D1}"/>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HLA Celiac Plus </a:t>
              </a:r>
            </a:p>
          </p:txBody>
        </p:sp>
        <p:cxnSp>
          <p:nvCxnSpPr>
            <p:cNvPr id="7" name="Conector recto 3">
              <a:extLst>
                <a:ext uri="{FF2B5EF4-FFF2-40B4-BE49-F238E27FC236}">
                  <a16:creationId xmlns:a16="http://schemas.microsoft.com/office/drawing/2014/main" id="{E4DE672A-A151-E036-9695-0544F6D5A1DD}"/>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528DDD3D-0EA2-E1F1-4775-F66CEA11E31D}"/>
              </a:ext>
            </a:extLst>
          </p:cNvPr>
          <p:cNvSpPr txBox="1"/>
          <p:nvPr/>
        </p:nvSpPr>
        <p:spPr>
          <a:xfrm>
            <a:off x="1672448" y="4269355"/>
            <a:ext cx="8048625" cy="1754326"/>
          </a:xfrm>
          <a:prstGeom prst="rect">
            <a:avLst/>
          </a:prstGeom>
          <a:noFill/>
        </p:spPr>
        <p:txBody>
          <a:bodyPr wrap="square" rtlCol="0">
            <a:spAutoFit/>
          </a:bodyPr>
          <a:lstStyle/>
          <a:p>
            <a:r>
              <a:rPr lang="es-ES" dirty="0">
                <a:solidFill>
                  <a:srgbClr val="000000"/>
                </a:solidFill>
                <a:latin typeface="Raleway" panose="020B0503030101060003" pitchFamily="34" charset="0"/>
              </a:rPr>
              <a:t>BDR kit </a:t>
            </a:r>
            <a:r>
              <a:rPr lang="es-ES" dirty="0" err="1">
                <a:solidFill>
                  <a:srgbClr val="000000"/>
                </a:solidFill>
                <a:latin typeface="Raleway" panose="020B0503030101060003" pitchFamily="34" charset="0"/>
              </a:rPr>
              <a:t>advantages</a:t>
            </a:r>
            <a:r>
              <a:rPr lang="es-ES" dirty="0">
                <a:solidFill>
                  <a:srgbClr val="000000"/>
                </a:solidFill>
                <a:latin typeface="Raleway" panose="020B0503030101060003" pitchFamily="34" charset="0"/>
              </a:rPr>
              <a:t>:</a:t>
            </a:r>
          </a:p>
          <a:p>
            <a:pPr marL="285750" indent="-285750">
              <a:buFont typeface="Arial" panose="020B0604020202020204" pitchFamily="34" charset="0"/>
              <a:buChar char="•"/>
            </a:pPr>
            <a:r>
              <a:rPr lang="en-US" dirty="0">
                <a:solidFill>
                  <a:srgbClr val="000000"/>
                </a:solidFill>
                <a:latin typeface="Raleway" panose="020B0503030101060003" pitchFamily="34" charset="0"/>
              </a:rPr>
              <a:t>The kit is able to determine the homozygosity or heterozygosity status for the DQB1*02 alleles</a:t>
            </a:r>
          </a:p>
          <a:p>
            <a:pPr marL="285750" indent="-285750">
              <a:buFont typeface="Arial" panose="020B0604020202020204" pitchFamily="34" charset="0"/>
              <a:buChar char="•"/>
            </a:pPr>
            <a:r>
              <a:rPr lang="es-ES" dirty="0" err="1">
                <a:solidFill>
                  <a:srgbClr val="000000"/>
                </a:solidFill>
                <a:latin typeface="Raleway" panose="020B0503030101060003" pitchFamily="34" charset="0"/>
              </a:rPr>
              <a:t>Allows</a:t>
            </a:r>
            <a:r>
              <a:rPr lang="es-ES" dirty="0">
                <a:solidFill>
                  <a:srgbClr val="000000"/>
                </a:solidFill>
                <a:latin typeface="Raleway" panose="020B0503030101060003" pitchFamily="34" charset="0"/>
              </a:rPr>
              <a:t> </a:t>
            </a:r>
            <a:r>
              <a:rPr lang="en-US" dirty="0">
                <a:solidFill>
                  <a:srgbClr val="000000"/>
                </a:solidFill>
                <a:latin typeface="Raleway" panose="020B0503030101060003" pitchFamily="34" charset="0"/>
              </a:rPr>
              <a:t>the qualitative detection of HLA-DQB1*02, DQB1*03:02, DQA1*05 and DQA1*03 alleles </a:t>
            </a:r>
            <a:endParaRPr lang="es-ES" dirty="0">
              <a:solidFill>
                <a:srgbClr val="000000"/>
              </a:solidFill>
              <a:latin typeface="Raleway" panose="020B0503030101060003" pitchFamily="34" charset="0"/>
            </a:endParaRPr>
          </a:p>
          <a:p>
            <a:r>
              <a:rPr lang="es-ES" dirty="0">
                <a:solidFill>
                  <a:srgbClr val="000000"/>
                </a:solidFill>
                <a:latin typeface="Raleway" panose="020B0503030101060003" pitchFamily="34" charset="0"/>
              </a:rPr>
              <a:t>  </a:t>
            </a:r>
            <a:endParaRPr lang="en-US" dirty="0">
              <a:solidFill>
                <a:srgbClr val="000000"/>
              </a:solidFill>
              <a:latin typeface="Raleway" panose="020B0503030101060003" pitchFamily="34" charset="0"/>
            </a:endParaRPr>
          </a:p>
        </p:txBody>
      </p:sp>
      <p:pic>
        <p:nvPicPr>
          <p:cNvPr id="1026" name="Picture 2" descr="Ojo con pestañas - Iconos gratis de gestos">
            <a:extLst>
              <a:ext uri="{FF2B5EF4-FFF2-40B4-BE49-F238E27FC236}">
                <a16:creationId xmlns:a16="http://schemas.microsoft.com/office/drawing/2014/main" id="{A3ED1AD5-42F2-4D5E-BDA9-673B4F0BFB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977" y="4600082"/>
            <a:ext cx="752475" cy="7524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5BC41FA-DA0C-0A40-86BB-4F0A51F3F089}"/>
              </a:ext>
            </a:extLst>
          </p:cNvPr>
          <p:cNvSpPr txBox="1"/>
          <p:nvPr/>
        </p:nvSpPr>
        <p:spPr>
          <a:xfrm>
            <a:off x="468028" y="1574463"/>
            <a:ext cx="10547948" cy="646331"/>
          </a:xfrm>
          <a:prstGeom prst="rect">
            <a:avLst/>
          </a:prstGeom>
          <a:noFill/>
        </p:spPr>
        <p:txBody>
          <a:bodyPr wrap="square">
            <a:spAutoFit/>
          </a:bodyPr>
          <a:lstStyle/>
          <a:p>
            <a:pPr>
              <a:spcBef>
                <a:spcPts val="600"/>
              </a:spcBef>
              <a:spcAft>
                <a:spcPts val="600"/>
              </a:spcAft>
            </a:pPr>
            <a:r>
              <a:rPr lang="en-US" sz="1800" dirty="0">
                <a:solidFill>
                  <a:srgbClr val="000000"/>
                </a:solidFill>
                <a:latin typeface="Raleway" panose="020B0503030101060003" pitchFamily="34" charset="0"/>
              </a:rPr>
              <a:t>Celiac disease(CD) is a malabsorption disorder caused by an abnormal </a:t>
            </a:r>
            <a:r>
              <a:rPr lang="en-US" sz="1800" b="1" dirty="0">
                <a:solidFill>
                  <a:srgbClr val="000000"/>
                </a:solidFill>
                <a:latin typeface="Raleway" panose="020B0503030101060003" pitchFamily="34" charset="0"/>
              </a:rPr>
              <a:t>immune reaction </a:t>
            </a:r>
            <a:r>
              <a:rPr lang="en-US" sz="1800" dirty="0">
                <a:solidFill>
                  <a:srgbClr val="000000"/>
                </a:solidFill>
                <a:latin typeface="Raleway" panose="020B0503030101060003" pitchFamily="34" charset="0"/>
              </a:rPr>
              <a:t>to </a:t>
            </a:r>
            <a:r>
              <a:rPr lang="en-US" sz="1800" b="1" dirty="0">
                <a:solidFill>
                  <a:srgbClr val="000000"/>
                </a:solidFill>
                <a:latin typeface="Raleway" panose="020B0503030101060003" pitchFamily="34" charset="0"/>
              </a:rPr>
              <a:t>gluten</a:t>
            </a:r>
            <a:r>
              <a:rPr lang="en-US" sz="1800" dirty="0">
                <a:solidFill>
                  <a:srgbClr val="000000"/>
                </a:solidFill>
                <a:latin typeface="Raleway" panose="020B0503030101060003" pitchFamily="34" charset="0"/>
              </a:rPr>
              <a:t>, protein present in cereals like wheat, barley and rye.</a:t>
            </a:r>
            <a:endParaRPr lang="es-ES_tradnl" sz="1600" dirty="0">
              <a:solidFill>
                <a:srgbClr val="000000"/>
              </a:solidFill>
              <a:latin typeface="Raleway" panose="020B0503030101060003" pitchFamily="34" charset="0"/>
            </a:endParaRPr>
          </a:p>
        </p:txBody>
      </p:sp>
      <p:sp>
        <p:nvSpPr>
          <p:cNvPr id="10" name="TextBox 9">
            <a:extLst>
              <a:ext uri="{FF2B5EF4-FFF2-40B4-BE49-F238E27FC236}">
                <a16:creationId xmlns:a16="http://schemas.microsoft.com/office/drawing/2014/main" id="{A7B612A2-1759-7B23-E153-A0D82E2545C1}"/>
              </a:ext>
            </a:extLst>
          </p:cNvPr>
          <p:cNvSpPr txBox="1"/>
          <p:nvPr/>
        </p:nvSpPr>
        <p:spPr>
          <a:xfrm>
            <a:off x="448705" y="2335867"/>
            <a:ext cx="9858138" cy="646331"/>
          </a:xfrm>
          <a:prstGeom prst="rect">
            <a:avLst/>
          </a:prstGeom>
          <a:noFill/>
        </p:spPr>
        <p:txBody>
          <a:bodyPr wrap="square">
            <a:spAutoFit/>
          </a:bodyPr>
          <a:lstStyle/>
          <a:p>
            <a:pPr>
              <a:spcBef>
                <a:spcPts val="600"/>
              </a:spcBef>
              <a:spcAft>
                <a:spcPts val="600"/>
              </a:spcAft>
            </a:pPr>
            <a:r>
              <a:rPr lang="en-US" sz="1800" dirty="0">
                <a:solidFill>
                  <a:srgbClr val="000000"/>
                </a:solidFill>
                <a:latin typeface="Raleway" panose="020B0503030101060003" pitchFamily="34" charset="0"/>
              </a:rPr>
              <a:t>A strong predisposition to suffer the disease is associated to HLA-DQ alleles and their combinations, located at the Major Histocompatibility Complex (MHC) class II:</a:t>
            </a:r>
          </a:p>
        </p:txBody>
      </p:sp>
      <p:grpSp>
        <p:nvGrpSpPr>
          <p:cNvPr id="28" name="Group 27">
            <a:extLst>
              <a:ext uri="{FF2B5EF4-FFF2-40B4-BE49-F238E27FC236}">
                <a16:creationId xmlns:a16="http://schemas.microsoft.com/office/drawing/2014/main" id="{62F39E30-CAD0-CC8F-8FCC-5C754E20E62C}"/>
              </a:ext>
            </a:extLst>
          </p:cNvPr>
          <p:cNvGrpSpPr/>
          <p:nvPr/>
        </p:nvGrpSpPr>
        <p:grpSpPr>
          <a:xfrm>
            <a:off x="503108" y="3104307"/>
            <a:ext cx="10797067" cy="2632970"/>
            <a:chOff x="503108" y="3104307"/>
            <a:chExt cx="10797067" cy="2632970"/>
          </a:xfrm>
        </p:grpSpPr>
        <p:grpSp>
          <p:nvGrpSpPr>
            <p:cNvPr id="27" name="Group 26">
              <a:extLst>
                <a:ext uri="{FF2B5EF4-FFF2-40B4-BE49-F238E27FC236}">
                  <a16:creationId xmlns:a16="http://schemas.microsoft.com/office/drawing/2014/main" id="{EB5B6289-E6E7-182E-EA60-0EFF21E03E73}"/>
                </a:ext>
              </a:extLst>
            </p:cNvPr>
            <p:cNvGrpSpPr/>
            <p:nvPr/>
          </p:nvGrpSpPr>
          <p:grpSpPr>
            <a:xfrm>
              <a:off x="503108" y="3104307"/>
              <a:ext cx="10797067" cy="2632970"/>
              <a:chOff x="503108" y="3104307"/>
              <a:chExt cx="10797067" cy="2632970"/>
            </a:xfrm>
          </p:grpSpPr>
          <p:sp>
            <p:nvSpPr>
              <p:cNvPr id="13" name="Rectángulo redondeado 27">
                <a:extLst>
                  <a:ext uri="{FF2B5EF4-FFF2-40B4-BE49-F238E27FC236}">
                    <a16:creationId xmlns:a16="http://schemas.microsoft.com/office/drawing/2014/main" id="{18B400D2-974F-7FD1-D511-176FC3B773AA}"/>
                  </a:ext>
                </a:extLst>
              </p:cNvPr>
              <p:cNvSpPr/>
              <p:nvPr/>
            </p:nvSpPr>
            <p:spPr>
              <a:xfrm>
                <a:off x="3877251" y="4822626"/>
                <a:ext cx="7288700" cy="542698"/>
              </a:xfrm>
              <a:prstGeom prst="roundRect">
                <a:avLst/>
              </a:prstGeom>
              <a:solidFill>
                <a:schemeClr val="accent6">
                  <a:lumMod val="20000"/>
                  <a:lumOff val="80000"/>
                </a:schemeClr>
              </a:solidFill>
              <a:ln w="1270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aleway" panose="020B0503030101060003" pitchFamily="34" charset="0"/>
                </a:endParaRPr>
              </a:p>
            </p:txBody>
          </p:sp>
          <p:sp>
            <p:nvSpPr>
              <p:cNvPr id="14" name="CuadroTexto 26">
                <a:extLst>
                  <a:ext uri="{FF2B5EF4-FFF2-40B4-BE49-F238E27FC236}">
                    <a16:creationId xmlns:a16="http://schemas.microsoft.com/office/drawing/2014/main" id="{B23DCBBF-1BF0-7D50-09A8-3132B6F54D36}"/>
                  </a:ext>
                </a:extLst>
              </p:cNvPr>
              <p:cNvSpPr txBox="1"/>
              <p:nvPr/>
            </p:nvSpPr>
            <p:spPr>
              <a:xfrm>
                <a:off x="3874545" y="4875100"/>
                <a:ext cx="7291406" cy="400110"/>
              </a:xfrm>
              <a:prstGeom prst="rect">
                <a:avLst/>
              </a:prstGeom>
              <a:noFill/>
            </p:spPr>
            <p:txBody>
              <a:bodyPr wrap="square" rtlCol="0">
                <a:spAutoFit/>
              </a:bodyPr>
              <a:lstStyle/>
              <a:p>
                <a:r>
                  <a:rPr lang="en-US" sz="2000" b="1" dirty="0">
                    <a:solidFill>
                      <a:srgbClr val="000000"/>
                    </a:solidFill>
                    <a:latin typeface="Raleway" panose="020B0503030101060003" pitchFamily="34" charset="0"/>
                  </a:rPr>
                  <a:t>5-10%</a:t>
                </a:r>
                <a:r>
                  <a:rPr lang="en-US" sz="2000" dirty="0">
                    <a:solidFill>
                      <a:srgbClr val="000000"/>
                    </a:solidFill>
                    <a:latin typeface="Raleway" panose="020B0503030101060003" pitchFamily="34" charset="0"/>
                  </a:rPr>
                  <a:t> of patients are carriers of the heterodimer </a:t>
                </a:r>
                <a:r>
                  <a:rPr lang="en-US" sz="2000" b="1" dirty="0">
                    <a:solidFill>
                      <a:srgbClr val="000000"/>
                    </a:solidFill>
                    <a:latin typeface="Raleway" panose="020B0503030101060003" pitchFamily="34" charset="0"/>
                  </a:rPr>
                  <a:t>HLA-DQ8 </a:t>
                </a:r>
              </a:p>
            </p:txBody>
          </p:sp>
          <p:sp>
            <p:nvSpPr>
              <p:cNvPr id="15" name="CuadroTexto 29">
                <a:extLst>
                  <a:ext uri="{FF2B5EF4-FFF2-40B4-BE49-F238E27FC236}">
                    <a16:creationId xmlns:a16="http://schemas.microsoft.com/office/drawing/2014/main" id="{A750F2A2-8582-0789-52F1-733401F61B2B}"/>
                  </a:ext>
                </a:extLst>
              </p:cNvPr>
              <p:cNvSpPr txBox="1"/>
              <p:nvPr/>
            </p:nvSpPr>
            <p:spPr>
              <a:xfrm>
                <a:off x="5458694" y="5389134"/>
                <a:ext cx="4257322" cy="307777"/>
              </a:xfrm>
              <a:prstGeom prst="rect">
                <a:avLst/>
              </a:prstGeom>
              <a:noFill/>
            </p:spPr>
            <p:txBody>
              <a:bodyPr wrap="square" rtlCol="0">
                <a:spAutoFit/>
              </a:bodyPr>
              <a:lstStyle/>
              <a:p>
                <a:r>
                  <a:rPr lang="es-ES_tradnl" sz="1400" i="1" dirty="0">
                    <a:solidFill>
                      <a:srgbClr val="000000"/>
                    </a:solidFill>
                    <a:latin typeface="Raleway" panose="020B0503030101060003" pitchFamily="34" charset="0"/>
                  </a:rPr>
                  <a:t>(</a:t>
                </a:r>
                <a:r>
                  <a:rPr lang="es-ES_tradnl" sz="1400" i="1" dirty="0" err="1">
                    <a:solidFill>
                      <a:srgbClr val="000000"/>
                    </a:solidFill>
                    <a:latin typeface="Raleway" panose="020B0503030101060003" pitchFamily="34" charset="0"/>
                  </a:rPr>
                  <a:t>mainly</a:t>
                </a:r>
                <a:r>
                  <a:rPr lang="es-ES_tradnl" sz="1400" i="1" dirty="0">
                    <a:solidFill>
                      <a:srgbClr val="000000"/>
                    </a:solidFill>
                    <a:latin typeface="Raleway" panose="020B0503030101060003" pitchFamily="34" charset="0"/>
                  </a:rPr>
                  <a:t> in </a:t>
                </a:r>
                <a:r>
                  <a:rPr lang="es-ES_tradnl" sz="1400" i="1" dirty="0" err="1">
                    <a:solidFill>
                      <a:srgbClr val="000000"/>
                    </a:solidFill>
                    <a:latin typeface="Raleway" panose="020B0503030101060003" pitchFamily="34" charset="0"/>
                  </a:rPr>
                  <a:t>indigenous</a:t>
                </a:r>
                <a:r>
                  <a:rPr lang="es-ES_tradnl" sz="1400" i="1" dirty="0">
                    <a:solidFill>
                      <a:srgbClr val="000000"/>
                    </a:solidFill>
                    <a:latin typeface="Raleway" panose="020B0503030101060003" pitchFamily="34" charset="0"/>
                  </a:rPr>
                  <a:t> South American </a:t>
                </a:r>
                <a:r>
                  <a:rPr lang="es-ES_tradnl" sz="1400" i="1" dirty="0" err="1">
                    <a:solidFill>
                      <a:srgbClr val="000000"/>
                    </a:solidFill>
                    <a:latin typeface="Raleway" panose="020B0503030101060003" pitchFamily="34" charset="0"/>
                  </a:rPr>
                  <a:t>patients</a:t>
                </a:r>
                <a:r>
                  <a:rPr lang="es-ES_tradnl" sz="1400" i="1" dirty="0">
                    <a:solidFill>
                      <a:srgbClr val="000000"/>
                    </a:solidFill>
                    <a:latin typeface="Raleway" panose="020B0503030101060003" pitchFamily="34" charset="0"/>
                  </a:rPr>
                  <a:t>)</a:t>
                </a:r>
                <a:endParaRPr lang="es-ES" sz="1400" i="1" dirty="0">
                  <a:solidFill>
                    <a:srgbClr val="000000"/>
                  </a:solidFill>
                  <a:latin typeface="Raleway" panose="020B0503030101060003" pitchFamily="34" charset="0"/>
                </a:endParaRPr>
              </a:p>
            </p:txBody>
          </p:sp>
          <p:grpSp>
            <p:nvGrpSpPr>
              <p:cNvPr id="16" name="Grupo 4">
                <a:extLst>
                  <a:ext uri="{FF2B5EF4-FFF2-40B4-BE49-F238E27FC236}">
                    <a16:creationId xmlns:a16="http://schemas.microsoft.com/office/drawing/2014/main" id="{DFDFCDFA-4898-5F9B-015A-3E3D0FEE3DF7}"/>
                  </a:ext>
                </a:extLst>
              </p:cNvPr>
              <p:cNvGrpSpPr/>
              <p:nvPr/>
            </p:nvGrpSpPr>
            <p:grpSpPr>
              <a:xfrm>
                <a:off x="503108" y="3987701"/>
                <a:ext cx="2564389" cy="768947"/>
                <a:chOff x="651316" y="4628849"/>
                <a:chExt cx="2564389" cy="768947"/>
              </a:xfrm>
            </p:grpSpPr>
            <p:sp>
              <p:nvSpPr>
                <p:cNvPr id="17" name="Rectángulo redondeado 17">
                  <a:extLst>
                    <a:ext uri="{FF2B5EF4-FFF2-40B4-BE49-F238E27FC236}">
                      <a16:creationId xmlns:a16="http://schemas.microsoft.com/office/drawing/2014/main" id="{9B2C9B9B-E7AA-49CF-1765-71866BECB9F2}"/>
                    </a:ext>
                  </a:extLst>
                </p:cNvPr>
                <p:cNvSpPr/>
                <p:nvPr/>
              </p:nvSpPr>
              <p:spPr>
                <a:xfrm>
                  <a:off x="762000" y="4628849"/>
                  <a:ext cx="2343023" cy="768947"/>
                </a:xfrm>
                <a:prstGeom prst="roundRect">
                  <a:avLst/>
                </a:prstGeom>
                <a:solidFill>
                  <a:srgbClr val="7030A0"/>
                </a:solidFill>
                <a:ln w="12700">
                  <a:solidFill>
                    <a:schemeClr val="bg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aleway" panose="020B0503030101060003" pitchFamily="34" charset="0"/>
                  </a:endParaRPr>
                </a:p>
              </p:txBody>
            </p:sp>
            <p:sp>
              <p:nvSpPr>
                <p:cNvPr id="18" name="CuadroTexto 19">
                  <a:extLst>
                    <a:ext uri="{FF2B5EF4-FFF2-40B4-BE49-F238E27FC236}">
                      <a16:creationId xmlns:a16="http://schemas.microsoft.com/office/drawing/2014/main" id="{FEF2F17C-1FF6-8378-5C12-21A93978ADE5}"/>
                    </a:ext>
                  </a:extLst>
                </p:cNvPr>
                <p:cNvSpPr txBox="1"/>
                <p:nvPr/>
              </p:nvSpPr>
              <p:spPr>
                <a:xfrm>
                  <a:off x="651316" y="4643376"/>
                  <a:ext cx="2564389" cy="707886"/>
                </a:xfrm>
                <a:prstGeom prst="rect">
                  <a:avLst/>
                </a:prstGeom>
                <a:noFill/>
              </p:spPr>
              <p:txBody>
                <a:bodyPr wrap="square" rtlCol="0">
                  <a:spAutoFit/>
                </a:bodyPr>
                <a:lstStyle/>
                <a:p>
                  <a:pPr algn="ctr"/>
                  <a:r>
                    <a:rPr lang="en-US" sz="2000" b="1" dirty="0">
                      <a:solidFill>
                        <a:schemeClr val="bg1"/>
                      </a:solidFill>
                      <a:latin typeface="Raleway" panose="020B0503030101060003" pitchFamily="34" charset="0"/>
                    </a:rPr>
                    <a:t>Allelic frequency distribution</a:t>
                  </a:r>
                </a:p>
              </p:txBody>
            </p:sp>
          </p:grpSp>
          <p:sp>
            <p:nvSpPr>
              <p:cNvPr id="19" name="Rectángulo redondeado 21">
                <a:extLst>
                  <a:ext uri="{FF2B5EF4-FFF2-40B4-BE49-F238E27FC236}">
                    <a16:creationId xmlns:a16="http://schemas.microsoft.com/office/drawing/2014/main" id="{FDACD21F-FFD4-8D5C-A9CB-252C79561975}"/>
                  </a:ext>
                </a:extLst>
              </p:cNvPr>
              <p:cNvSpPr/>
              <p:nvPr/>
            </p:nvSpPr>
            <p:spPr>
              <a:xfrm>
                <a:off x="3874545" y="3325099"/>
                <a:ext cx="7425630" cy="724157"/>
              </a:xfrm>
              <a:prstGeom prst="roundRect">
                <a:avLst/>
              </a:prstGeom>
              <a:solidFill>
                <a:schemeClr val="accent6">
                  <a:lumMod val="20000"/>
                  <a:lumOff val="80000"/>
                </a:schemeClr>
              </a:solidFill>
              <a:ln w="1270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aleway" panose="020B0503030101060003" pitchFamily="34" charset="0"/>
                </a:endParaRPr>
              </a:p>
            </p:txBody>
          </p:sp>
          <p:sp>
            <p:nvSpPr>
              <p:cNvPr id="22" name="CuadroTexto 8">
                <a:extLst>
                  <a:ext uri="{FF2B5EF4-FFF2-40B4-BE49-F238E27FC236}">
                    <a16:creationId xmlns:a16="http://schemas.microsoft.com/office/drawing/2014/main" id="{64164239-EF06-F506-9FD1-B0AB2EE7B4D6}"/>
                  </a:ext>
                </a:extLst>
              </p:cNvPr>
              <p:cNvSpPr txBox="1"/>
              <p:nvPr/>
            </p:nvSpPr>
            <p:spPr>
              <a:xfrm>
                <a:off x="4108071" y="4029184"/>
                <a:ext cx="6958577" cy="307777"/>
              </a:xfrm>
              <a:prstGeom prst="rect">
                <a:avLst/>
              </a:prstGeom>
              <a:noFill/>
            </p:spPr>
            <p:txBody>
              <a:bodyPr wrap="square" rtlCol="0">
                <a:spAutoFit/>
              </a:bodyPr>
              <a:lstStyle/>
              <a:p>
                <a:r>
                  <a:rPr lang="es-ES_tradnl" sz="1400" i="1" dirty="0">
                    <a:latin typeface="Raleway" panose="020B0503030101060003" pitchFamily="34" charset="0"/>
                  </a:rPr>
                  <a:t>((</a:t>
                </a:r>
                <a:r>
                  <a:rPr lang="es-ES_tradnl" sz="1400" i="1" dirty="0">
                    <a:solidFill>
                      <a:srgbClr val="000000"/>
                    </a:solidFill>
                    <a:latin typeface="Raleway" panose="020B0503030101060003" pitchFamily="34" charset="0"/>
                  </a:rPr>
                  <a:t>more </a:t>
                </a:r>
                <a:r>
                  <a:rPr lang="es-ES_tradnl" sz="1400" i="1" dirty="0" err="1">
                    <a:solidFill>
                      <a:srgbClr val="000000"/>
                    </a:solidFill>
                    <a:latin typeface="Raleway" panose="020B0503030101060003" pitchFamily="34" charset="0"/>
                  </a:rPr>
                  <a:t>common</a:t>
                </a:r>
                <a:r>
                  <a:rPr lang="es-ES_tradnl" sz="1400" i="1" dirty="0">
                    <a:solidFill>
                      <a:srgbClr val="000000"/>
                    </a:solidFill>
                    <a:latin typeface="Raleway" panose="020B0503030101060003" pitchFamily="34" charset="0"/>
                  </a:rPr>
                  <a:t> in Central and </a:t>
                </a:r>
                <a:r>
                  <a:rPr lang="es-ES_tradnl" sz="1400" i="1" dirty="0" err="1">
                    <a:solidFill>
                      <a:srgbClr val="000000"/>
                    </a:solidFill>
                    <a:latin typeface="Raleway" panose="020B0503030101060003" pitchFamily="34" charset="0"/>
                  </a:rPr>
                  <a:t>Northern</a:t>
                </a:r>
                <a:r>
                  <a:rPr lang="es-ES_tradnl" sz="1400" i="1" dirty="0">
                    <a:solidFill>
                      <a:srgbClr val="000000"/>
                    </a:solidFill>
                    <a:latin typeface="Raleway" panose="020B0503030101060003" pitchFamily="34" charset="0"/>
                  </a:rPr>
                  <a:t> </a:t>
                </a:r>
                <a:r>
                  <a:rPr lang="es-ES_tradnl" sz="1400" i="1" dirty="0" err="1">
                    <a:solidFill>
                      <a:srgbClr val="000000"/>
                    </a:solidFill>
                    <a:latin typeface="Raleway" panose="020B0503030101060003" pitchFamily="34" charset="0"/>
                  </a:rPr>
                  <a:t>Europe</a:t>
                </a:r>
                <a:r>
                  <a:rPr lang="es-ES_tradnl" sz="1400" i="1" dirty="0">
                    <a:solidFill>
                      <a:srgbClr val="000000"/>
                    </a:solidFill>
                    <a:latin typeface="Raleway" panose="020B0503030101060003" pitchFamily="34" charset="0"/>
                  </a:rPr>
                  <a:t> and </a:t>
                </a:r>
                <a:r>
                  <a:rPr lang="es-ES_tradnl" sz="1400" i="1" dirty="0" err="1">
                    <a:solidFill>
                      <a:srgbClr val="000000"/>
                    </a:solidFill>
                    <a:latin typeface="Raleway" panose="020B0503030101060003" pitchFamily="34" charset="0"/>
                  </a:rPr>
                  <a:t>Mediterranean</a:t>
                </a:r>
                <a:r>
                  <a:rPr lang="es-ES_tradnl" sz="1400" i="1" dirty="0">
                    <a:solidFill>
                      <a:srgbClr val="000000"/>
                    </a:solidFill>
                    <a:latin typeface="Raleway" panose="020B0503030101060003" pitchFamily="34" charset="0"/>
                  </a:rPr>
                  <a:t> </a:t>
                </a:r>
                <a:r>
                  <a:rPr lang="es-ES_tradnl" sz="1400" i="1" dirty="0" err="1">
                    <a:solidFill>
                      <a:srgbClr val="000000"/>
                    </a:solidFill>
                    <a:latin typeface="Raleway" panose="020B0503030101060003" pitchFamily="34" charset="0"/>
                  </a:rPr>
                  <a:t>countries</a:t>
                </a:r>
                <a:r>
                  <a:rPr lang="es-ES_tradnl" sz="1400" i="1" dirty="0">
                    <a:solidFill>
                      <a:srgbClr val="000000"/>
                    </a:solidFill>
                    <a:latin typeface="Raleway" panose="020B0503030101060003" pitchFamily="34" charset="0"/>
                  </a:rPr>
                  <a:t>)</a:t>
                </a:r>
                <a:endParaRPr lang="es-ES" sz="1400" i="1" dirty="0">
                  <a:solidFill>
                    <a:srgbClr val="000000"/>
                  </a:solidFill>
                  <a:latin typeface="Raleway" panose="020B0503030101060003" pitchFamily="34" charset="0"/>
                </a:endParaRPr>
              </a:p>
            </p:txBody>
          </p:sp>
          <p:pic>
            <p:nvPicPr>
              <p:cNvPr id="25" name="Picture 2" descr="Vector Mano Draw Arrows Hand - Gráficos vectoriales gratis en Pixabay">
                <a:extLst>
                  <a:ext uri="{FF2B5EF4-FFF2-40B4-BE49-F238E27FC236}">
                    <a16:creationId xmlns:a16="http://schemas.microsoft.com/office/drawing/2014/main" id="{5EBDF8F0-C576-81EF-A3A3-7CEF9F0CFA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2577" t="3633" r="-823" b="75603"/>
              <a:stretch/>
            </p:blipFill>
            <p:spPr bwMode="auto">
              <a:xfrm rot="4392063">
                <a:off x="2676092" y="4610859"/>
                <a:ext cx="1637283" cy="61555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Vector Mano Draw Arrows Hand - Gráficos vectoriales gratis en Pixabay">
                <a:extLst>
                  <a:ext uri="{FF2B5EF4-FFF2-40B4-BE49-F238E27FC236}">
                    <a16:creationId xmlns:a16="http://schemas.microsoft.com/office/drawing/2014/main" id="{3BBF4E60-D251-93E5-326C-FEB431649F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2577" t="3633" r="-823" b="75603"/>
              <a:stretch/>
            </p:blipFill>
            <p:spPr bwMode="auto">
              <a:xfrm rot="16804469" flipV="1">
                <a:off x="2714262" y="3484973"/>
                <a:ext cx="1533541" cy="77221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CuadroTexto 25">
              <a:extLst>
                <a:ext uri="{FF2B5EF4-FFF2-40B4-BE49-F238E27FC236}">
                  <a16:creationId xmlns:a16="http://schemas.microsoft.com/office/drawing/2014/main" id="{8E17CA62-C21C-04A0-8049-C4454F618C5D}"/>
                </a:ext>
              </a:extLst>
            </p:cNvPr>
            <p:cNvSpPr txBox="1"/>
            <p:nvPr/>
          </p:nvSpPr>
          <p:spPr>
            <a:xfrm>
              <a:off x="3879960" y="3372148"/>
              <a:ext cx="7420215" cy="615553"/>
            </a:xfrm>
            <a:prstGeom prst="rect">
              <a:avLst/>
            </a:prstGeom>
            <a:noFill/>
          </p:spPr>
          <p:txBody>
            <a:bodyPr wrap="square" rtlCol="0">
              <a:spAutoFit/>
            </a:bodyPr>
            <a:lstStyle/>
            <a:p>
              <a:r>
                <a:rPr lang="en-US" sz="2000" b="1" dirty="0">
                  <a:solidFill>
                    <a:srgbClr val="000000"/>
                  </a:solidFill>
                  <a:latin typeface="Raleway" panose="020B0503030101060003" pitchFamily="34" charset="0"/>
                </a:rPr>
                <a:t>90-95%</a:t>
              </a:r>
              <a:r>
                <a:rPr lang="en-US" sz="2000" dirty="0">
                  <a:solidFill>
                    <a:srgbClr val="000000"/>
                  </a:solidFill>
                  <a:latin typeface="Raleway" panose="020B0503030101060003" pitchFamily="34" charset="0"/>
                </a:rPr>
                <a:t> of patients are carriers of the heterodimer </a:t>
              </a:r>
              <a:r>
                <a:rPr lang="en-US" sz="2000" b="1" dirty="0">
                  <a:solidFill>
                    <a:srgbClr val="000000"/>
                  </a:solidFill>
                  <a:latin typeface="Raleway" panose="020B0503030101060003" pitchFamily="34" charset="0"/>
                </a:rPr>
                <a:t>HLA-DQ2</a:t>
              </a:r>
            </a:p>
            <a:p>
              <a:pPr algn="ctr"/>
              <a:r>
                <a:rPr lang="en-US" sz="1400" dirty="0">
                  <a:solidFill>
                    <a:srgbClr val="000000"/>
                  </a:solidFill>
                  <a:latin typeface="Raleway" panose="020B0503030101060003" pitchFamily="34" charset="0"/>
                </a:rPr>
                <a:t>(</a:t>
              </a:r>
              <a:r>
                <a:rPr lang="en-US" sz="1400" dirty="0" err="1">
                  <a:solidFill>
                    <a:srgbClr val="000000"/>
                  </a:solidFill>
                  <a:latin typeface="Raleway" panose="020B0503030101060003" pitchFamily="34" charset="0"/>
                </a:rPr>
                <a:t>cis</a:t>
              </a:r>
              <a:r>
                <a:rPr lang="en-US" sz="1400" dirty="0">
                  <a:solidFill>
                    <a:srgbClr val="000000"/>
                  </a:solidFill>
                  <a:latin typeface="Raleway" panose="020B0503030101060003" pitchFamily="34" charset="0"/>
                </a:rPr>
                <a:t> or trans position)</a:t>
              </a:r>
            </a:p>
          </p:txBody>
        </p:sp>
      </p:grpSp>
    </p:spTree>
    <p:extLst>
      <p:ext uri="{BB962C8B-B14F-4D97-AF65-F5344CB8AC3E}">
        <p14:creationId xmlns:p14="http://schemas.microsoft.com/office/powerpoint/2010/main" val="373010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xit" presetSubtype="0" fill="hold" nodeType="with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29661F-67C1-488B-A672-884976E90FDB}"/>
              </a:ext>
            </a:extLst>
          </p:cNvPr>
          <p:cNvSpPr>
            <a:spLocks noGrp="1"/>
          </p:cNvSpPr>
          <p:nvPr>
            <p:ph type="sldNum" sz="quarter" idx="10"/>
          </p:nvPr>
        </p:nvSpPr>
        <p:spPr/>
        <p:txBody>
          <a:bodyPr/>
          <a:lstStyle/>
          <a:p>
            <a:fld id="{075BE8CC-8D6B-A541-B42B-3C66E239E22D}" type="slidenum">
              <a:rPr lang="es-ES" smtClean="0"/>
              <a:pPr/>
              <a:t>22</a:t>
            </a:fld>
            <a:endParaRPr lang="es-ES" dirty="0"/>
          </a:p>
        </p:txBody>
      </p:sp>
      <p:sp>
        <p:nvSpPr>
          <p:cNvPr id="8" name="TextBox 7">
            <a:extLst>
              <a:ext uri="{FF2B5EF4-FFF2-40B4-BE49-F238E27FC236}">
                <a16:creationId xmlns:a16="http://schemas.microsoft.com/office/drawing/2014/main" id="{02CEB486-7767-2EF5-877C-33D25581822A}"/>
              </a:ext>
            </a:extLst>
          </p:cNvPr>
          <p:cNvSpPr txBox="1"/>
          <p:nvPr/>
        </p:nvSpPr>
        <p:spPr>
          <a:xfrm>
            <a:off x="5161219" y="4206201"/>
            <a:ext cx="6745636" cy="1754326"/>
          </a:xfrm>
          <a:prstGeom prst="rect">
            <a:avLst/>
          </a:prstGeom>
          <a:noFill/>
        </p:spPr>
        <p:txBody>
          <a:bodyPr wrap="square">
            <a:spAutoFit/>
          </a:bodyPr>
          <a:lstStyle/>
          <a:p>
            <a:r>
              <a:rPr lang="en-US" dirty="0">
                <a:solidFill>
                  <a:srgbClr val="000000"/>
                </a:solidFill>
                <a:latin typeface="Raleway" panose="020B0503030101060003" pitchFamily="34" charset="0"/>
              </a:rPr>
              <a:t>European Society for the study of Coeliac Disease (ECD), 2019</a:t>
            </a:r>
          </a:p>
          <a:p>
            <a:r>
              <a:rPr lang="en-US" dirty="0">
                <a:solidFill>
                  <a:srgbClr val="000000"/>
                </a:solidFill>
                <a:latin typeface="Raleway" panose="020B0503030101060003" pitchFamily="34" charset="0"/>
              </a:rPr>
              <a:t>World Gastroenterology Organization (WGO), 2017</a:t>
            </a:r>
          </a:p>
          <a:p>
            <a:r>
              <a:rPr lang="en-US" dirty="0">
                <a:solidFill>
                  <a:srgbClr val="000000"/>
                </a:solidFill>
                <a:latin typeface="Raleway" panose="020B0503030101060003" pitchFamily="34" charset="0"/>
              </a:rPr>
              <a:t>Central Research Institute of Gastroenterology, Russia, 2016</a:t>
            </a:r>
          </a:p>
          <a:p>
            <a:r>
              <a:rPr lang="en-US" dirty="0">
                <a:solidFill>
                  <a:srgbClr val="000000"/>
                </a:solidFill>
                <a:latin typeface="Raleway" panose="020B0503030101060003" pitchFamily="34" charset="0"/>
              </a:rPr>
              <a:t>National Institute for Health and Care Excellence (NICE), 2015</a:t>
            </a:r>
          </a:p>
          <a:p>
            <a:r>
              <a:rPr lang="en-US" dirty="0">
                <a:solidFill>
                  <a:srgbClr val="000000"/>
                </a:solidFill>
                <a:latin typeface="Raleway" panose="020B0503030101060003" pitchFamily="34" charset="0"/>
              </a:rPr>
              <a:t>British Society of Gastroenterology (BSG), 2014</a:t>
            </a:r>
          </a:p>
          <a:p>
            <a:r>
              <a:rPr lang="en-US" dirty="0">
                <a:solidFill>
                  <a:srgbClr val="000000"/>
                </a:solidFill>
                <a:latin typeface="Raleway" panose="020B0503030101060003" pitchFamily="34" charset="0"/>
              </a:rPr>
              <a:t>America College of Gastroenterology (ACG), 2013</a:t>
            </a:r>
          </a:p>
        </p:txBody>
      </p:sp>
      <p:sp>
        <p:nvSpPr>
          <p:cNvPr id="9" name="TextBox 8">
            <a:extLst>
              <a:ext uri="{FF2B5EF4-FFF2-40B4-BE49-F238E27FC236}">
                <a16:creationId xmlns:a16="http://schemas.microsoft.com/office/drawing/2014/main" id="{CD83FF53-845A-BC86-6A66-7F082D4553A0}"/>
              </a:ext>
            </a:extLst>
          </p:cNvPr>
          <p:cNvSpPr txBox="1"/>
          <p:nvPr/>
        </p:nvSpPr>
        <p:spPr>
          <a:xfrm>
            <a:off x="489489" y="1705802"/>
            <a:ext cx="10921458" cy="646331"/>
          </a:xfrm>
          <a:prstGeom prst="rect">
            <a:avLst/>
          </a:prstGeom>
          <a:noFill/>
        </p:spPr>
        <p:txBody>
          <a:bodyPr wrap="square">
            <a:spAutoFit/>
          </a:bodyPr>
          <a:lstStyle/>
          <a:p>
            <a:r>
              <a:rPr lang="en-US" b="0" i="0" dirty="0">
                <a:solidFill>
                  <a:srgbClr val="000000"/>
                </a:solidFill>
                <a:effectLst/>
                <a:latin typeface="Raleway" panose="020B0503030101060003" pitchFamily="34" charset="0"/>
              </a:rPr>
              <a:t>Most guidelines suggest excluding HLA-DQ2/DQ8 in CD first-degree relatives and high-risk patients, even if asymptomatic, to avoid periodic monitoring</a:t>
            </a:r>
            <a:endParaRPr lang="en-US" dirty="0">
              <a:solidFill>
                <a:srgbClr val="000000"/>
              </a:solidFill>
              <a:latin typeface="Raleway" panose="020B0503030101060003" pitchFamily="34" charset="0"/>
            </a:endParaRPr>
          </a:p>
        </p:txBody>
      </p:sp>
      <p:grpSp>
        <p:nvGrpSpPr>
          <p:cNvPr id="17" name="Grupo 6">
            <a:extLst>
              <a:ext uri="{FF2B5EF4-FFF2-40B4-BE49-F238E27FC236}">
                <a16:creationId xmlns:a16="http://schemas.microsoft.com/office/drawing/2014/main" id="{5898933A-D7AD-72D8-D491-D0D18F8F9122}"/>
              </a:ext>
            </a:extLst>
          </p:cNvPr>
          <p:cNvGrpSpPr/>
          <p:nvPr/>
        </p:nvGrpSpPr>
        <p:grpSpPr>
          <a:xfrm>
            <a:off x="687977" y="353431"/>
            <a:ext cx="4929051" cy="523220"/>
            <a:chOff x="687977" y="353431"/>
            <a:chExt cx="4929051" cy="523220"/>
          </a:xfrm>
        </p:grpSpPr>
        <p:sp>
          <p:nvSpPr>
            <p:cNvPr id="18" name="CuadroTexto 1">
              <a:extLst>
                <a:ext uri="{FF2B5EF4-FFF2-40B4-BE49-F238E27FC236}">
                  <a16:creationId xmlns:a16="http://schemas.microsoft.com/office/drawing/2014/main" id="{E3656D6D-2925-28CB-6E95-09F469124076}"/>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HLA Celiac Plus </a:t>
              </a:r>
            </a:p>
          </p:txBody>
        </p:sp>
        <p:cxnSp>
          <p:nvCxnSpPr>
            <p:cNvPr id="19" name="Conector recto 3">
              <a:extLst>
                <a:ext uri="{FF2B5EF4-FFF2-40B4-BE49-F238E27FC236}">
                  <a16:creationId xmlns:a16="http://schemas.microsoft.com/office/drawing/2014/main" id="{5CC9B95A-C3FE-321E-B583-63646BFD4DD9}"/>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0" name="Marcador de texto 4">
            <a:extLst>
              <a:ext uri="{FF2B5EF4-FFF2-40B4-BE49-F238E27FC236}">
                <a16:creationId xmlns:a16="http://schemas.microsoft.com/office/drawing/2014/main" id="{174255B7-E31C-1227-AD70-4265A0A68251}"/>
              </a:ext>
            </a:extLst>
          </p:cNvPr>
          <p:cNvSpPr txBox="1">
            <a:spLocks/>
          </p:cNvSpPr>
          <p:nvPr/>
        </p:nvSpPr>
        <p:spPr>
          <a:xfrm>
            <a:off x="687977" y="1234647"/>
            <a:ext cx="10327999" cy="242672"/>
          </a:xfrm>
          <a:prstGeom prst="rect">
            <a:avLst/>
          </a:prstGeom>
        </p:spPr>
        <p:txBody>
          <a:bodyPr/>
          <a:lstStyle>
            <a:lvl1pPr marL="0" indent="0" algn="ctr" rtl="0" fontAlgn="base">
              <a:lnSpc>
                <a:spcPts val="1278"/>
              </a:lnSpc>
              <a:spcBef>
                <a:spcPts val="1334"/>
              </a:spcBef>
              <a:spcAft>
                <a:spcPct val="0"/>
              </a:spcAft>
              <a:buFont typeface="Arial" panose="020B0604020202020204" pitchFamily="34" charset="0"/>
              <a:buNone/>
              <a:defRPr sz="1600" b="1" i="0" kern="1200" cap="none" baseline="0">
                <a:solidFill>
                  <a:srgbClr val="FF9E18"/>
                </a:solidFill>
                <a:latin typeface="Raleway" panose="020B0503030101060003" pitchFamily="34" charset="77"/>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14400" rtl="0" eaLnBrk="1" fontAlgn="base" latinLnBrk="0" hangingPunct="1">
              <a:lnSpc>
                <a:spcPts val="1278"/>
              </a:lnSpc>
              <a:spcBef>
                <a:spcPts val="1334"/>
              </a:spcBef>
              <a:spcAft>
                <a:spcPct val="0"/>
              </a:spcAft>
              <a:buClrTx/>
              <a:buSzTx/>
              <a:buFont typeface="Arial" panose="020B0604020202020204" pitchFamily="34" charset="0"/>
              <a:buNone/>
              <a:tabLst/>
              <a:defRPr/>
            </a:pP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Guidelines</a:t>
            </a:r>
            <a:endPar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endParaRPr>
          </a:p>
        </p:txBody>
      </p:sp>
      <p:pic>
        <p:nvPicPr>
          <p:cNvPr id="6146" name="Picture 2" descr="User Guides - User Guide Icon Transparent PNG - 854x853 - Free Download on  NicePNG">
            <a:extLst>
              <a:ext uri="{FF2B5EF4-FFF2-40B4-BE49-F238E27FC236}">
                <a16:creationId xmlns:a16="http://schemas.microsoft.com/office/drawing/2014/main" id="{B485914A-2B95-E168-8072-364985A30CAB}"/>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646584" y="4384527"/>
            <a:ext cx="1334261" cy="13976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F107C3-B8FA-D00E-98DF-FAB84A02578D}"/>
              </a:ext>
            </a:extLst>
          </p:cNvPr>
          <p:cNvSpPr txBox="1"/>
          <p:nvPr/>
        </p:nvSpPr>
        <p:spPr>
          <a:xfrm>
            <a:off x="489489" y="2634052"/>
            <a:ext cx="11417366" cy="369332"/>
          </a:xfrm>
          <a:prstGeom prst="rect">
            <a:avLst/>
          </a:prstGeom>
          <a:noFill/>
        </p:spPr>
        <p:txBody>
          <a:bodyPr wrap="square">
            <a:spAutoFit/>
          </a:bodyPr>
          <a:lstStyle/>
          <a:p>
            <a:r>
              <a:rPr lang="en-US" b="0" i="0" dirty="0">
                <a:solidFill>
                  <a:srgbClr val="000000"/>
                </a:solidFill>
                <a:effectLst/>
                <a:latin typeface="Raleway" panose="020B0503030101060003" pitchFamily="34" charset="0"/>
              </a:rPr>
              <a:t>HLA-DQ2/DQ8 genes are the most important genetic factor in the development of CD </a:t>
            </a:r>
            <a:endParaRPr lang="en-US" dirty="0">
              <a:solidFill>
                <a:srgbClr val="000000"/>
              </a:solidFill>
              <a:latin typeface="Raleway" panose="020B0503030101060003" pitchFamily="34" charset="0"/>
            </a:endParaRPr>
          </a:p>
        </p:txBody>
      </p:sp>
      <p:pic>
        <p:nvPicPr>
          <p:cNvPr id="4" name="Picture 3" descr="Shape, circle&#10;&#10;Description automatically generated">
            <a:extLst>
              <a:ext uri="{FF2B5EF4-FFF2-40B4-BE49-F238E27FC236}">
                <a16:creationId xmlns:a16="http://schemas.microsoft.com/office/drawing/2014/main" id="{AB0955C5-EE99-4AA0-E824-20F76DCD898E}"/>
              </a:ext>
            </a:extLst>
          </p:cNvPr>
          <p:cNvPicPr>
            <a:picLocks noChangeAspect="1"/>
          </p:cNvPicPr>
          <p:nvPr/>
        </p:nvPicPr>
        <p:blipFill rotWithShape="1">
          <a:blip r:embed="rId4"/>
          <a:srcRect t="54814"/>
          <a:stretch/>
        </p:blipFill>
        <p:spPr>
          <a:xfrm>
            <a:off x="9185534" y="0"/>
            <a:ext cx="3006466" cy="1129376"/>
          </a:xfrm>
          <a:prstGeom prst="rect">
            <a:avLst/>
          </a:prstGeom>
        </p:spPr>
      </p:pic>
      <p:sp>
        <p:nvSpPr>
          <p:cNvPr id="5" name="TextBox 4">
            <a:extLst>
              <a:ext uri="{FF2B5EF4-FFF2-40B4-BE49-F238E27FC236}">
                <a16:creationId xmlns:a16="http://schemas.microsoft.com/office/drawing/2014/main" id="{488318E2-FF61-62EC-618E-D64D757EEB46}"/>
              </a:ext>
            </a:extLst>
          </p:cNvPr>
          <p:cNvSpPr txBox="1"/>
          <p:nvPr/>
        </p:nvSpPr>
        <p:spPr>
          <a:xfrm>
            <a:off x="9721073" y="149104"/>
            <a:ext cx="1935388" cy="830997"/>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HLA Celiac Plus</a:t>
            </a:r>
            <a:endParaRPr lang="en-US" sz="2400" b="1" dirty="0">
              <a:solidFill>
                <a:schemeClr val="bg1"/>
              </a:solidFill>
              <a:latin typeface="Raleway" panose="020B0503030101060003" pitchFamily="34" charset="0"/>
            </a:endParaRPr>
          </a:p>
        </p:txBody>
      </p:sp>
    </p:spTree>
    <p:extLst>
      <p:ext uri="{BB962C8B-B14F-4D97-AF65-F5344CB8AC3E}">
        <p14:creationId xmlns:p14="http://schemas.microsoft.com/office/powerpoint/2010/main" val="83518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Effect transition="in" filter="fade">
                                      <p:cBhvr>
                                        <p:cTn id="3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061E3D-8998-4538-9737-263B34BFE020}"/>
              </a:ext>
            </a:extLst>
          </p:cNvPr>
          <p:cNvSpPr>
            <a:spLocks noGrp="1"/>
          </p:cNvSpPr>
          <p:nvPr>
            <p:ph type="sldNum" sz="quarter" idx="10"/>
          </p:nvPr>
        </p:nvSpPr>
        <p:spPr/>
        <p:txBody>
          <a:bodyPr/>
          <a:lstStyle/>
          <a:p>
            <a:fld id="{075BE8CC-8D6B-A541-B42B-3C66E239E22D}" type="slidenum">
              <a:rPr lang="es-ES" smtClean="0"/>
              <a:pPr/>
              <a:t>23</a:t>
            </a:fld>
            <a:endParaRPr lang="es-ES" dirty="0"/>
          </a:p>
        </p:txBody>
      </p:sp>
      <p:sp>
        <p:nvSpPr>
          <p:cNvPr id="5" name="Marcador de texto 4">
            <a:extLst>
              <a:ext uri="{FF2B5EF4-FFF2-40B4-BE49-F238E27FC236}">
                <a16:creationId xmlns:a16="http://schemas.microsoft.com/office/drawing/2014/main" id="{7E467E18-FAA1-4482-A2D8-4118E58E7E01}"/>
              </a:ext>
            </a:extLst>
          </p:cNvPr>
          <p:cNvSpPr txBox="1">
            <a:spLocks/>
          </p:cNvSpPr>
          <p:nvPr/>
        </p:nvSpPr>
        <p:spPr>
          <a:xfrm>
            <a:off x="687977" y="916623"/>
            <a:ext cx="4678225" cy="315803"/>
          </a:xfrm>
          <a:prstGeom prst="rect">
            <a:avLst/>
          </a:prstGeom>
        </p:spPr>
        <p:txBody>
          <a:bodyPr/>
          <a:lstStyle>
            <a:lvl1pPr marL="0" indent="0" algn="l" rtl="0" fontAlgn="base">
              <a:lnSpc>
                <a:spcPct val="100000"/>
              </a:lnSpc>
              <a:spcBef>
                <a:spcPts val="1334"/>
              </a:spcBef>
              <a:spcAft>
                <a:spcPct val="0"/>
              </a:spcAft>
              <a:buFont typeface="Arial" panose="020B0604020202020204" pitchFamily="34" charset="0"/>
              <a:buNone/>
              <a:defRPr sz="1600" b="1" i="0" kern="1200" cap="none" baseline="0">
                <a:solidFill>
                  <a:srgbClr val="FF9E18"/>
                </a:solidFill>
                <a:latin typeface="Raleway" panose="020B0503030101060003" pitchFamily="34" charset="77"/>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a:pPr>
            <a:r>
              <a:rPr lang="es-ES" sz="2400" dirty="0">
                <a:solidFill>
                  <a:srgbClr val="7030A0"/>
                </a:solidFill>
              </a:rPr>
              <a:t>Celiac </a:t>
            </a:r>
            <a:r>
              <a:rPr lang="es-ES" sz="2400" dirty="0" err="1">
                <a:solidFill>
                  <a:srgbClr val="7030A0"/>
                </a:solidFill>
              </a:rPr>
              <a:t>Disease</a:t>
            </a:r>
            <a:r>
              <a:rPr lang="es-ES" sz="2400" dirty="0">
                <a:solidFill>
                  <a:srgbClr val="7030A0"/>
                </a:solidFill>
              </a:rPr>
              <a:t> c</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linical</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context</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p>
        </p:txBody>
      </p:sp>
      <p:pic>
        <p:nvPicPr>
          <p:cNvPr id="1026" name="Picture 2" descr="Doctor PNG descarga gratuita | PNG Mart">
            <a:extLst>
              <a:ext uri="{FF2B5EF4-FFF2-40B4-BE49-F238E27FC236}">
                <a16:creationId xmlns:a16="http://schemas.microsoft.com/office/drawing/2014/main" id="{D7E99EA4-D772-A0FD-900B-D8763549C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897" y="1617146"/>
            <a:ext cx="2653991" cy="26539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FC0F98-92BC-D03D-B4F0-76459304CCCD}"/>
              </a:ext>
            </a:extLst>
          </p:cNvPr>
          <p:cNvSpPr txBox="1"/>
          <p:nvPr/>
        </p:nvSpPr>
        <p:spPr>
          <a:xfrm>
            <a:off x="2820937" y="4586940"/>
            <a:ext cx="7248613" cy="769441"/>
          </a:xfrm>
          <a:prstGeom prst="rect">
            <a:avLst/>
          </a:prstGeom>
          <a:noFill/>
        </p:spPr>
        <p:txBody>
          <a:bodyPr wrap="square">
            <a:spAutoFit/>
          </a:bodyPr>
          <a:lstStyle/>
          <a:p>
            <a:pPr algn="ctr"/>
            <a:r>
              <a:rPr lang="en-US" sz="2200" dirty="0">
                <a:solidFill>
                  <a:srgbClr val="000000"/>
                </a:solidFill>
                <a:latin typeface="Raleway" panose="020B0503030101060003" pitchFamily="34" charset="0"/>
              </a:rPr>
              <a:t>Genetic testing for </a:t>
            </a:r>
            <a:r>
              <a:rPr lang="en-US" sz="2200" b="1" dirty="0">
                <a:solidFill>
                  <a:srgbClr val="000000"/>
                </a:solidFill>
                <a:latin typeface="Raleway" panose="020B0503030101060003" pitchFamily="34" charset="0"/>
              </a:rPr>
              <a:t>Celiac disease </a:t>
            </a:r>
            <a:r>
              <a:rPr lang="en-US" sz="2200" dirty="0">
                <a:solidFill>
                  <a:srgbClr val="000000"/>
                </a:solidFill>
                <a:latin typeface="Raleway" panose="020B0503030101060003" pitchFamily="34" charset="0"/>
              </a:rPr>
              <a:t>is prescribed by the digestive department of the hospital.</a:t>
            </a:r>
            <a:endParaRPr lang="en-US" sz="2200" dirty="0">
              <a:latin typeface="Raleway" panose="020B0503030101060003" pitchFamily="34" charset="0"/>
            </a:endParaRPr>
          </a:p>
        </p:txBody>
      </p:sp>
      <p:sp>
        <p:nvSpPr>
          <p:cNvPr id="6" name="TextBox 5">
            <a:extLst>
              <a:ext uri="{FF2B5EF4-FFF2-40B4-BE49-F238E27FC236}">
                <a16:creationId xmlns:a16="http://schemas.microsoft.com/office/drawing/2014/main" id="{AD4F5AFF-0FB4-3858-E81F-02146E3F2233}"/>
              </a:ext>
            </a:extLst>
          </p:cNvPr>
          <p:cNvSpPr txBox="1"/>
          <p:nvPr/>
        </p:nvSpPr>
        <p:spPr>
          <a:xfrm>
            <a:off x="9578500" y="132991"/>
            <a:ext cx="2220533" cy="830997"/>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HLA DQA105 kit</a:t>
            </a:r>
            <a:endParaRPr lang="en-US" sz="2400" b="1" dirty="0">
              <a:solidFill>
                <a:schemeClr val="bg1"/>
              </a:solidFill>
              <a:latin typeface="Raleway" panose="020B0503030101060003" pitchFamily="34" charset="0"/>
            </a:endParaRPr>
          </a:p>
        </p:txBody>
      </p:sp>
      <p:pic>
        <p:nvPicPr>
          <p:cNvPr id="7" name="Picture 6" descr="Shape, circle&#10;&#10;Description automatically generated">
            <a:extLst>
              <a:ext uri="{FF2B5EF4-FFF2-40B4-BE49-F238E27FC236}">
                <a16:creationId xmlns:a16="http://schemas.microsoft.com/office/drawing/2014/main" id="{6A53F6BE-1266-BFF8-39A4-8C9886031754}"/>
              </a:ext>
            </a:extLst>
          </p:cNvPr>
          <p:cNvPicPr>
            <a:picLocks noChangeAspect="1"/>
          </p:cNvPicPr>
          <p:nvPr/>
        </p:nvPicPr>
        <p:blipFill rotWithShape="1">
          <a:blip r:embed="rId4"/>
          <a:srcRect t="54814"/>
          <a:stretch/>
        </p:blipFill>
        <p:spPr>
          <a:xfrm>
            <a:off x="9185534" y="0"/>
            <a:ext cx="3006466" cy="1129376"/>
          </a:xfrm>
          <a:prstGeom prst="rect">
            <a:avLst/>
          </a:prstGeom>
        </p:spPr>
      </p:pic>
      <p:sp>
        <p:nvSpPr>
          <p:cNvPr id="8" name="TextBox 7">
            <a:extLst>
              <a:ext uri="{FF2B5EF4-FFF2-40B4-BE49-F238E27FC236}">
                <a16:creationId xmlns:a16="http://schemas.microsoft.com/office/drawing/2014/main" id="{C5856397-A172-0DC6-7B89-78A064A687E9}"/>
              </a:ext>
            </a:extLst>
          </p:cNvPr>
          <p:cNvSpPr txBox="1"/>
          <p:nvPr/>
        </p:nvSpPr>
        <p:spPr>
          <a:xfrm>
            <a:off x="9721073" y="149104"/>
            <a:ext cx="1935388" cy="830997"/>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HLA Celiac Plus</a:t>
            </a:r>
            <a:endParaRPr lang="en-US" sz="2400" b="1" dirty="0">
              <a:solidFill>
                <a:schemeClr val="bg1"/>
              </a:solidFill>
              <a:latin typeface="Raleway" panose="020B0503030101060003" pitchFamily="34" charset="0"/>
            </a:endParaRPr>
          </a:p>
        </p:txBody>
      </p:sp>
      <p:grpSp>
        <p:nvGrpSpPr>
          <p:cNvPr id="9" name="Grupo 6">
            <a:extLst>
              <a:ext uri="{FF2B5EF4-FFF2-40B4-BE49-F238E27FC236}">
                <a16:creationId xmlns:a16="http://schemas.microsoft.com/office/drawing/2014/main" id="{2E97E06E-BDE4-92CD-8BA6-FE9A3A01D76D}"/>
              </a:ext>
            </a:extLst>
          </p:cNvPr>
          <p:cNvGrpSpPr/>
          <p:nvPr/>
        </p:nvGrpSpPr>
        <p:grpSpPr>
          <a:xfrm>
            <a:off x="687977" y="353431"/>
            <a:ext cx="4929051" cy="523220"/>
            <a:chOff x="687977" y="353431"/>
            <a:chExt cx="4929051" cy="523220"/>
          </a:xfrm>
        </p:grpSpPr>
        <p:sp>
          <p:nvSpPr>
            <p:cNvPr id="10" name="CuadroTexto 1">
              <a:extLst>
                <a:ext uri="{FF2B5EF4-FFF2-40B4-BE49-F238E27FC236}">
                  <a16:creationId xmlns:a16="http://schemas.microsoft.com/office/drawing/2014/main" id="{A9770AF1-34CE-F983-CDC0-E09B65FF3D0E}"/>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HLA Celiac Plus </a:t>
              </a:r>
            </a:p>
          </p:txBody>
        </p:sp>
        <p:cxnSp>
          <p:nvCxnSpPr>
            <p:cNvPr id="11" name="Conector recto 3">
              <a:extLst>
                <a:ext uri="{FF2B5EF4-FFF2-40B4-BE49-F238E27FC236}">
                  <a16:creationId xmlns:a16="http://schemas.microsoft.com/office/drawing/2014/main" id="{135AD173-095E-585E-57A0-D2F4E17D7355}"/>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682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061E3D-8998-4538-9737-263B34BFE020}"/>
              </a:ext>
            </a:extLst>
          </p:cNvPr>
          <p:cNvSpPr>
            <a:spLocks noGrp="1"/>
          </p:cNvSpPr>
          <p:nvPr>
            <p:ph type="sldNum" sz="quarter" idx="10"/>
          </p:nvPr>
        </p:nvSpPr>
        <p:spPr/>
        <p:txBody>
          <a:bodyPr/>
          <a:lstStyle/>
          <a:p>
            <a:fld id="{075BE8CC-8D6B-A541-B42B-3C66E239E22D}" type="slidenum">
              <a:rPr lang="es-ES" smtClean="0"/>
              <a:pPr/>
              <a:t>24</a:t>
            </a:fld>
            <a:endParaRPr lang="es-ES" dirty="0"/>
          </a:p>
        </p:txBody>
      </p:sp>
      <p:pic>
        <p:nvPicPr>
          <p:cNvPr id="2050" name="Picture 2">
            <a:extLst>
              <a:ext uri="{FF2B5EF4-FFF2-40B4-BE49-F238E27FC236}">
                <a16:creationId xmlns:a16="http://schemas.microsoft.com/office/drawing/2014/main" id="{ABB0277B-A7C3-AA23-F112-21A1BA1927D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237" y="1830997"/>
            <a:ext cx="7356088" cy="26403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chematic structure of the TNF inhibitors adalimumab, etanercept and infliximab 29 (with permission). Infliximab is comprised of a human IgG-κ chain and a murine variable Fab fragment holding the TNF binding region. The molecule is expressed in a line of murine cells. Adalimumab is an anti-TNF IgG1 monoclonal antibody developed by phage display resulting in a gene construct of human TNF binding Fab and human IgG1 Fc backbone. The gene construct is expressed in a line of Chinese hamster cells. Etanercept is a recombinant fusion protein comprised of the extracellular part of the human TNF-R2 coupled to a human IgG1 Fc.  ">
            <a:extLst>
              <a:ext uri="{FF2B5EF4-FFF2-40B4-BE49-F238E27FC236}">
                <a16:creationId xmlns:a16="http://schemas.microsoft.com/office/drawing/2014/main" id="{F2DF8757-FDF2-23F0-87B6-F90A3511AE4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30534"/>
          <a:stretch/>
        </p:blipFill>
        <p:spPr bwMode="auto">
          <a:xfrm>
            <a:off x="8028905" y="4064349"/>
            <a:ext cx="3289583" cy="18384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ntibodies - Free medical icons">
            <a:extLst>
              <a:ext uri="{FF2B5EF4-FFF2-40B4-BE49-F238E27FC236}">
                <a16:creationId xmlns:a16="http://schemas.microsoft.com/office/drawing/2014/main" id="{4DF93E19-4C1D-6FBE-098F-74FBF5573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0526" y="1716697"/>
            <a:ext cx="2292162" cy="2292162"/>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17">
            <a:extLst>
              <a:ext uri="{FF2B5EF4-FFF2-40B4-BE49-F238E27FC236}">
                <a16:creationId xmlns:a16="http://schemas.microsoft.com/office/drawing/2014/main" id="{1FF30115-1DA3-C1D8-3B57-9D900F9DF201}"/>
              </a:ext>
            </a:extLst>
          </p:cNvPr>
          <p:cNvSpPr txBox="1"/>
          <p:nvPr/>
        </p:nvSpPr>
        <p:spPr>
          <a:xfrm>
            <a:off x="8314838" y="1202042"/>
            <a:ext cx="2786529" cy="459165"/>
          </a:xfrm>
          <a:prstGeom prst="rect">
            <a:avLst/>
          </a:prstGeom>
          <a:solidFill>
            <a:schemeClr val="tx2">
              <a:lumMod val="20000"/>
              <a:lumOff val="80000"/>
            </a:schemeClr>
          </a:solidFill>
          <a:ln w="19050" cap="flat" cmpd="sng" algn="ctr">
            <a:solidFill>
              <a:srgbClr val="929498">
                <a:lumMod val="20000"/>
                <a:lumOff val="80000"/>
              </a:srgbClr>
            </a:solidFill>
            <a:prstDash val="solid"/>
            <a:miter lim="800000"/>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353535"/>
                </a:solidFill>
                <a:effectLst/>
                <a:uLnTx/>
                <a:uFillTx/>
                <a:latin typeface="Raleway" panose="020B0503030101060003" pitchFamily="34" charset="0"/>
                <a:ea typeface="+mn-ea"/>
                <a:cs typeface="+mn-cs"/>
              </a:rPr>
              <a:t>Anti-TNF therapies</a:t>
            </a:r>
          </a:p>
        </p:txBody>
      </p:sp>
      <p:sp>
        <p:nvSpPr>
          <p:cNvPr id="11" name="TextBox 10">
            <a:extLst>
              <a:ext uri="{FF2B5EF4-FFF2-40B4-BE49-F238E27FC236}">
                <a16:creationId xmlns:a16="http://schemas.microsoft.com/office/drawing/2014/main" id="{238ABEE2-CFD4-B731-0722-B96943F92A1A}"/>
              </a:ext>
            </a:extLst>
          </p:cNvPr>
          <p:cNvSpPr txBox="1"/>
          <p:nvPr/>
        </p:nvSpPr>
        <p:spPr>
          <a:xfrm>
            <a:off x="507381" y="4537707"/>
            <a:ext cx="7521524" cy="646331"/>
          </a:xfrm>
          <a:prstGeom prst="rect">
            <a:avLst/>
          </a:prstGeom>
          <a:noFill/>
        </p:spPr>
        <p:txBody>
          <a:bodyPr wrap="square">
            <a:spAutoFit/>
          </a:bodyPr>
          <a:lstStyle/>
          <a:p>
            <a:r>
              <a:rPr lang="en-US" dirty="0">
                <a:solidFill>
                  <a:srgbClr val="000000"/>
                </a:solidFill>
                <a:latin typeface="Raleway" panose="020B0503030101060003" pitchFamily="34" charset="0"/>
              </a:rPr>
              <a:t>Anti-TNF therapies were developed because of the role of tumor necrosis factor alpha (TNF) in chronic immune-mediated diseases</a:t>
            </a:r>
            <a:endParaRPr lang="en-US" dirty="0">
              <a:latin typeface="Raleway" panose="020B0503030101060003" pitchFamily="34" charset="0"/>
            </a:endParaRPr>
          </a:p>
        </p:txBody>
      </p:sp>
      <p:pic>
        <p:nvPicPr>
          <p:cNvPr id="3" name="Picture 2" descr="Shape, circle&#10;&#10;Description automatically generated">
            <a:extLst>
              <a:ext uri="{FF2B5EF4-FFF2-40B4-BE49-F238E27FC236}">
                <a16:creationId xmlns:a16="http://schemas.microsoft.com/office/drawing/2014/main" id="{F2A7637F-E9F1-21A9-1E83-31EA4B61440B}"/>
              </a:ext>
            </a:extLst>
          </p:cNvPr>
          <p:cNvPicPr>
            <a:picLocks noChangeAspect="1"/>
          </p:cNvPicPr>
          <p:nvPr/>
        </p:nvPicPr>
        <p:blipFill rotWithShape="1">
          <a:blip r:embed="rId6"/>
          <a:srcRect t="54814"/>
          <a:stretch/>
        </p:blipFill>
        <p:spPr>
          <a:xfrm>
            <a:off x="9185534" y="0"/>
            <a:ext cx="3006466" cy="1129376"/>
          </a:xfrm>
          <a:prstGeom prst="rect">
            <a:avLst/>
          </a:prstGeom>
        </p:spPr>
      </p:pic>
      <p:sp>
        <p:nvSpPr>
          <p:cNvPr id="4" name="TextBox 3">
            <a:extLst>
              <a:ext uri="{FF2B5EF4-FFF2-40B4-BE49-F238E27FC236}">
                <a16:creationId xmlns:a16="http://schemas.microsoft.com/office/drawing/2014/main" id="{7E269ACD-DEE7-FC7D-44E5-FFCBEA90710F}"/>
              </a:ext>
            </a:extLst>
          </p:cNvPr>
          <p:cNvSpPr txBox="1"/>
          <p:nvPr/>
        </p:nvSpPr>
        <p:spPr>
          <a:xfrm>
            <a:off x="9578500" y="132991"/>
            <a:ext cx="2220533" cy="830997"/>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HLA DQA105 kit</a:t>
            </a:r>
            <a:endParaRPr lang="en-US" sz="2400" b="1" dirty="0">
              <a:solidFill>
                <a:schemeClr val="bg1"/>
              </a:solidFill>
              <a:latin typeface="Raleway" panose="020B0503030101060003" pitchFamily="34" charset="0"/>
            </a:endParaRPr>
          </a:p>
        </p:txBody>
      </p:sp>
      <p:sp>
        <p:nvSpPr>
          <p:cNvPr id="5" name="Marcador de texto 4">
            <a:extLst>
              <a:ext uri="{FF2B5EF4-FFF2-40B4-BE49-F238E27FC236}">
                <a16:creationId xmlns:a16="http://schemas.microsoft.com/office/drawing/2014/main" id="{EB55EB19-9CE1-F79D-7B8C-89B0A1AF0775}"/>
              </a:ext>
            </a:extLst>
          </p:cNvPr>
          <p:cNvSpPr txBox="1">
            <a:spLocks/>
          </p:cNvSpPr>
          <p:nvPr/>
        </p:nvSpPr>
        <p:spPr>
          <a:xfrm>
            <a:off x="687977" y="1129205"/>
            <a:ext cx="10327999" cy="242672"/>
          </a:xfrm>
          <a:prstGeom prst="rect">
            <a:avLst/>
          </a:prstGeom>
        </p:spPr>
        <p:txBody>
          <a:bodyPr/>
          <a:lstStyle>
            <a:lvl1pPr marL="0" indent="0" algn="ctr" rtl="0" fontAlgn="base">
              <a:lnSpc>
                <a:spcPts val="1278"/>
              </a:lnSpc>
              <a:spcBef>
                <a:spcPts val="1334"/>
              </a:spcBef>
              <a:spcAft>
                <a:spcPct val="0"/>
              </a:spcAft>
              <a:buFont typeface="Arial" panose="020B0604020202020204" pitchFamily="34" charset="0"/>
              <a:buNone/>
              <a:defRPr sz="1600" b="1" i="0" kern="1200" cap="none" baseline="0">
                <a:solidFill>
                  <a:srgbClr val="FF9E18"/>
                </a:solidFill>
                <a:latin typeface="Raleway" panose="020B0503030101060003" pitchFamily="34" charset="77"/>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14400" rtl="0" eaLnBrk="1" fontAlgn="base" latinLnBrk="0" hangingPunct="1">
              <a:lnSpc>
                <a:spcPts val="1278"/>
              </a:lnSpc>
              <a:spcBef>
                <a:spcPts val="1334"/>
              </a:spcBef>
              <a:spcAft>
                <a:spcPct val="0"/>
              </a:spcAft>
              <a:buClrTx/>
              <a:buSzTx/>
              <a:buFont typeface="Arial" panose="020B0604020202020204" pitchFamily="34" charset="0"/>
              <a:buNone/>
              <a:tabLst/>
              <a:defRPr/>
            </a:pP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HLA-DQA1*05 </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clinical</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context</a:t>
            </a:r>
            <a:endPar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endParaRPr>
          </a:p>
        </p:txBody>
      </p:sp>
      <p:grpSp>
        <p:nvGrpSpPr>
          <p:cNvPr id="6" name="Grupo 6">
            <a:extLst>
              <a:ext uri="{FF2B5EF4-FFF2-40B4-BE49-F238E27FC236}">
                <a16:creationId xmlns:a16="http://schemas.microsoft.com/office/drawing/2014/main" id="{E67DDAB9-F1A7-8A9A-6635-EA027E16765C}"/>
              </a:ext>
            </a:extLst>
          </p:cNvPr>
          <p:cNvGrpSpPr/>
          <p:nvPr/>
        </p:nvGrpSpPr>
        <p:grpSpPr>
          <a:xfrm>
            <a:off x="687977" y="353431"/>
            <a:ext cx="4929051" cy="523220"/>
            <a:chOff x="687977" y="353431"/>
            <a:chExt cx="4929051" cy="523220"/>
          </a:xfrm>
        </p:grpSpPr>
        <p:sp>
          <p:nvSpPr>
            <p:cNvPr id="7" name="CuadroTexto 1">
              <a:extLst>
                <a:ext uri="{FF2B5EF4-FFF2-40B4-BE49-F238E27FC236}">
                  <a16:creationId xmlns:a16="http://schemas.microsoft.com/office/drawing/2014/main" id="{9F0E7D4C-C5DE-1A8E-3DD5-B6FEC48097CA}"/>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HLA DQA105</a:t>
              </a:r>
            </a:p>
          </p:txBody>
        </p:sp>
        <p:cxnSp>
          <p:nvCxnSpPr>
            <p:cNvPr id="10" name="Conector recto 3">
              <a:extLst>
                <a:ext uri="{FF2B5EF4-FFF2-40B4-BE49-F238E27FC236}">
                  <a16:creationId xmlns:a16="http://schemas.microsoft.com/office/drawing/2014/main" id="{60F6BFA8-26BB-603E-66E4-BCDC3EE6FE42}"/>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237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0F962169-7C6B-5B34-DD3D-88D14EF47809}"/>
              </a:ext>
            </a:extLst>
          </p:cNvPr>
          <p:cNvSpPr/>
          <p:nvPr/>
        </p:nvSpPr>
        <p:spPr>
          <a:xfrm>
            <a:off x="8053743" y="4403215"/>
            <a:ext cx="2637754" cy="103280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D061E3D-8998-4538-9737-263B34BFE020}"/>
              </a:ext>
            </a:extLst>
          </p:cNvPr>
          <p:cNvSpPr>
            <a:spLocks noGrp="1"/>
          </p:cNvSpPr>
          <p:nvPr>
            <p:ph type="sldNum" sz="quarter" idx="10"/>
          </p:nvPr>
        </p:nvSpPr>
        <p:spPr/>
        <p:txBody>
          <a:bodyPr/>
          <a:lstStyle/>
          <a:p>
            <a:fld id="{075BE8CC-8D6B-A541-B42B-3C66E239E22D}" type="slidenum">
              <a:rPr lang="es-ES" smtClean="0"/>
              <a:pPr/>
              <a:t>25</a:t>
            </a:fld>
            <a:endParaRPr lang="es-ES" dirty="0"/>
          </a:p>
        </p:txBody>
      </p:sp>
      <p:pic>
        <p:nvPicPr>
          <p:cNvPr id="4" name="Picture 4" descr="Schematic structure of the TNF inhibitors adalimumab, etanercept and infliximab 29 (with permission). Infliximab is comprised of a human IgG-κ chain and a murine variable Fab fragment holding the TNF binding region. The molecule is expressed in a line of murine cells. Adalimumab is an anti-TNF IgG1 monoclonal antibody developed by phage display resulting in a gene construct of human TNF binding Fab and human IgG1 Fc backbone. The gene construct is expressed in a line of Chinese hamster cells. Etanercept is a recombinant fusion protein comprised of the extracellular part of the human TNF-R2 coupled to a human IgG1 Fc.  ">
            <a:extLst>
              <a:ext uri="{FF2B5EF4-FFF2-40B4-BE49-F238E27FC236}">
                <a16:creationId xmlns:a16="http://schemas.microsoft.com/office/drawing/2014/main" id="{C5D98383-6906-48F2-8494-29AB658441C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0534"/>
          <a:stretch/>
        </p:blipFill>
        <p:spPr bwMode="auto">
          <a:xfrm>
            <a:off x="1991180" y="1253753"/>
            <a:ext cx="3289583" cy="183849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EE0E7B4E-B826-FA3F-47FB-BB1B1F11C071}"/>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a:off x="640176" y="1671292"/>
            <a:ext cx="1838490" cy="927624"/>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texto 4">
            <a:extLst>
              <a:ext uri="{FF2B5EF4-FFF2-40B4-BE49-F238E27FC236}">
                <a16:creationId xmlns:a16="http://schemas.microsoft.com/office/drawing/2014/main" id="{7E467E18-FAA1-4482-A2D8-4118E58E7E01}"/>
              </a:ext>
            </a:extLst>
          </p:cNvPr>
          <p:cNvSpPr txBox="1">
            <a:spLocks/>
          </p:cNvSpPr>
          <p:nvPr/>
        </p:nvSpPr>
        <p:spPr>
          <a:xfrm>
            <a:off x="704850" y="494084"/>
            <a:ext cx="4678225" cy="315803"/>
          </a:xfrm>
          <a:prstGeom prst="rect">
            <a:avLst/>
          </a:prstGeom>
        </p:spPr>
        <p:txBody>
          <a:bodyPr/>
          <a:lstStyle>
            <a:lvl1pPr marL="0" indent="0" algn="l" rtl="0" fontAlgn="base">
              <a:lnSpc>
                <a:spcPct val="100000"/>
              </a:lnSpc>
              <a:spcBef>
                <a:spcPts val="1334"/>
              </a:spcBef>
              <a:spcAft>
                <a:spcPct val="0"/>
              </a:spcAft>
              <a:buFont typeface="Arial" panose="020B0604020202020204" pitchFamily="34" charset="0"/>
              <a:buNone/>
              <a:defRPr sz="1600" b="1" i="0" kern="1200" cap="none" baseline="0">
                <a:solidFill>
                  <a:srgbClr val="FF9E18"/>
                </a:solidFill>
                <a:latin typeface="Raleway" panose="020B0503030101060003" pitchFamily="34" charset="77"/>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a:pPr>
            <a:r>
              <a:rPr lang="es-ES" sz="2400" dirty="0">
                <a:solidFill>
                  <a:srgbClr val="7030A0"/>
                </a:solidFill>
              </a:rPr>
              <a:t>HLA-DQA1*05 c</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linical</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context</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p>
        </p:txBody>
      </p:sp>
      <p:pic>
        <p:nvPicPr>
          <p:cNvPr id="6" name="Picture 6">
            <a:extLst>
              <a:ext uri="{FF2B5EF4-FFF2-40B4-BE49-F238E27FC236}">
                <a16:creationId xmlns:a16="http://schemas.microsoft.com/office/drawing/2014/main" id="{BC8F0DAD-09A8-45F2-85B9-DD5D1175AB1E}"/>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a:off x="6670686" y="1628073"/>
            <a:ext cx="1838490" cy="9276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66CC5AB-1932-206D-5D1A-80439E428769}"/>
              </a:ext>
            </a:extLst>
          </p:cNvPr>
          <p:cNvSpPr txBox="1"/>
          <p:nvPr/>
        </p:nvSpPr>
        <p:spPr>
          <a:xfrm>
            <a:off x="1095608" y="3221215"/>
            <a:ext cx="6094140" cy="369332"/>
          </a:xfrm>
          <a:prstGeom prst="rect">
            <a:avLst/>
          </a:prstGeom>
          <a:noFill/>
        </p:spPr>
        <p:txBody>
          <a:bodyPr wrap="square">
            <a:spAutoFit/>
          </a:bodyPr>
          <a:lstStyle/>
          <a:p>
            <a:r>
              <a:rPr lang="en-US" dirty="0">
                <a:solidFill>
                  <a:srgbClr val="000000"/>
                </a:solidFill>
                <a:latin typeface="Raleway" panose="020B0503030101060003" pitchFamily="34" charset="0"/>
              </a:rPr>
              <a:t>Prolonged use of these anti-TNF antibodies </a:t>
            </a:r>
            <a:endParaRPr lang="en-US" dirty="0">
              <a:latin typeface="Raleway" panose="020B0503030101060003" pitchFamily="34" charset="0"/>
            </a:endParaRPr>
          </a:p>
        </p:txBody>
      </p:sp>
      <p:sp>
        <p:nvSpPr>
          <p:cNvPr id="12" name="TextBox 11">
            <a:extLst>
              <a:ext uri="{FF2B5EF4-FFF2-40B4-BE49-F238E27FC236}">
                <a16:creationId xmlns:a16="http://schemas.microsoft.com/office/drawing/2014/main" id="{B8516A70-D5B8-0B60-B9C5-81F3CDE99E19}"/>
              </a:ext>
            </a:extLst>
          </p:cNvPr>
          <p:cNvSpPr txBox="1"/>
          <p:nvPr/>
        </p:nvSpPr>
        <p:spPr>
          <a:xfrm>
            <a:off x="6664590" y="3173951"/>
            <a:ext cx="4467638" cy="369332"/>
          </a:xfrm>
          <a:prstGeom prst="rect">
            <a:avLst/>
          </a:prstGeom>
          <a:noFill/>
        </p:spPr>
        <p:txBody>
          <a:bodyPr wrap="square">
            <a:spAutoFit/>
          </a:bodyPr>
          <a:lstStyle/>
          <a:p>
            <a:r>
              <a:rPr lang="en-US" dirty="0">
                <a:solidFill>
                  <a:srgbClr val="000000"/>
                </a:solidFill>
                <a:latin typeface="Raleway" panose="020B0503030101060003" pitchFamily="34" charset="0"/>
              </a:rPr>
              <a:t>Formation of anti-drug antibodies (ADA)</a:t>
            </a:r>
            <a:endParaRPr lang="en-US" dirty="0">
              <a:latin typeface="Raleway" panose="020B0503030101060003" pitchFamily="34" charset="0"/>
            </a:endParaRPr>
          </a:p>
        </p:txBody>
      </p:sp>
      <p:sp>
        <p:nvSpPr>
          <p:cNvPr id="14" name="TextBox 13">
            <a:extLst>
              <a:ext uri="{FF2B5EF4-FFF2-40B4-BE49-F238E27FC236}">
                <a16:creationId xmlns:a16="http://schemas.microsoft.com/office/drawing/2014/main" id="{C50A618E-0C5C-1841-08D5-05E60660DCDC}"/>
              </a:ext>
            </a:extLst>
          </p:cNvPr>
          <p:cNvSpPr txBox="1"/>
          <p:nvPr/>
        </p:nvSpPr>
        <p:spPr>
          <a:xfrm>
            <a:off x="1095609" y="5594644"/>
            <a:ext cx="6556916" cy="369332"/>
          </a:xfrm>
          <a:prstGeom prst="rect">
            <a:avLst/>
          </a:prstGeom>
          <a:noFill/>
        </p:spPr>
        <p:txBody>
          <a:bodyPr wrap="square">
            <a:spAutoFit/>
          </a:bodyPr>
          <a:lstStyle/>
          <a:p>
            <a:r>
              <a:rPr lang="en-US" dirty="0">
                <a:solidFill>
                  <a:srgbClr val="000000"/>
                </a:solidFill>
                <a:latin typeface="Raleway" panose="020B0503030101060003" pitchFamily="34" charset="0"/>
              </a:rPr>
              <a:t>Decrease the efficacy of the treatment</a:t>
            </a:r>
            <a:endParaRPr lang="en-US" dirty="0">
              <a:latin typeface="Raleway" panose="020B0503030101060003" pitchFamily="34" charset="0"/>
            </a:endParaRPr>
          </a:p>
        </p:txBody>
      </p:sp>
      <p:pic>
        <p:nvPicPr>
          <p:cNvPr id="3082" name="Picture 10" descr="Treatment icon PNG and SVG Vector Free Download">
            <a:extLst>
              <a:ext uri="{FF2B5EF4-FFF2-40B4-BE49-F238E27FC236}">
                <a16:creationId xmlns:a16="http://schemas.microsoft.com/office/drawing/2014/main" id="{373CB404-FEC4-1658-6022-F0B621A9CA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5121" y="4147116"/>
            <a:ext cx="1204394" cy="10036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62E7C675-FD7D-6ADB-E9BB-568D03CF84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1381011" y="4052959"/>
            <a:ext cx="1838490" cy="9276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ntibodies - Free healthcare and medical icons">
            <a:extLst>
              <a:ext uri="{FF2B5EF4-FFF2-40B4-BE49-F238E27FC236}">
                <a16:creationId xmlns:a16="http://schemas.microsoft.com/office/drawing/2014/main" id="{405A8BDA-EBBA-ACF3-8E2C-7CBD006DCD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5004" y="1077522"/>
            <a:ext cx="2096429" cy="209642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3F11752-B711-23A4-DD50-D735ABFD265E}"/>
              </a:ext>
            </a:extLst>
          </p:cNvPr>
          <p:cNvSpPr txBox="1"/>
          <p:nvPr/>
        </p:nvSpPr>
        <p:spPr>
          <a:xfrm>
            <a:off x="8091557" y="4624049"/>
            <a:ext cx="2637754" cy="646331"/>
          </a:xfrm>
          <a:prstGeom prst="rect">
            <a:avLst/>
          </a:prstGeom>
          <a:noFill/>
        </p:spPr>
        <p:txBody>
          <a:bodyPr wrap="square">
            <a:spAutoFit/>
          </a:bodyPr>
          <a:lstStyle/>
          <a:p>
            <a:pPr algn="ctr"/>
            <a:r>
              <a:rPr lang="en-US" dirty="0">
                <a:solidFill>
                  <a:srgbClr val="000000"/>
                </a:solidFill>
                <a:latin typeface="Raleway" panose="020B0503030101060003" pitchFamily="34" charset="0"/>
              </a:rPr>
              <a:t>Identify subjects at higher risk </a:t>
            </a:r>
            <a:endParaRPr lang="en-US" dirty="0">
              <a:latin typeface="Raleway" panose="020B0503030101060003" pitchFamily="34" charset="0"/>
            </a:endParaRPr>
          </a:p>
        </p:txBody>
      </p:sp>
      <p:pic>
        <p:nvPicPr>
          <p:cNvPr id="3088" name="Picture 16" descr="Free bombilla png transparente 9408671 PNG with Transparent Background">
            <a:extLst>
              <a:ext uri="{FF2B5EF4-FFF2-40B4-BE49-F238E27FC236}">
                <a16:creationId xmlns:a16="http://schemas.microsoft.com/office/drawing/2014/main" id="{5E8AADD8-6A43-7B12-A8CB-B99E6B205B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3097" y="3982704"/>
            <a:ext cx="1971907" cy="19719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hape, circle&#10;&#10;Description automatically generated">
            <a:extLst>
              <a:ext uri="{FF2B5EF4-FFF2-40B4-BE49-F238E27FC236}">
                <a16:creationId xmlns:a16="http://schemas.microsoft.com/office/drawing/2014/main" id="{B664D716-D639-A8A5-634C-3BB88C9C21DB}"/>
              </a:ext>
            </a:extLst>
          </p:cNvPr>
          <p:cNvPicPr>
            <a:picLocks noChangeAspect="1"/>
          </p:cNvPicPr>
          <p:nvPr/>
        </p:nvPicPr>
        <p:blipFill rotWithShape="1">
          <a:blip r:embed="rId8"/>
          <a:srcRect t="54814"/>
          <a:stretch/>
        </p:blipFill>
        <p:spPr>
          <a:xfrm>
            <a:off x="9185534" y="0"/>
            <a:ext cx="3006466" cy="1129376"/>
          </a:xfrm>
          <a:prstGeom prst="rect">
            <a:avLst/>
          </a:prstGeom>
        </p:spPr>
      </p:pic>
      <p:sp>
        <p:nvSpPr>
          <p:cNvPr id="7" name="TextBox 6">
            <a:extLst>
              <a:ext uri="{FF2B5EF4-FFF2-40B4-BE49-F238E27FC236}">
                <a16:creationId xmlns:a16="http://schemas.microsoft.com/office/drawing/2014/main" id="{53E79EF8-C247-AF9A-0559-F5C986D42344}"/>
              </a:ext>
            </a:extLst>
          </p:cNvPr>
          <p:cNvSpPr txBox="1"/>
          <p:nvPr/>
        </p:nvSpPr>
        <p:spPr>
          <a:xfrm>
            <a:off x="9578500" y="132991"/>
            <a:ext cx="2220533" cy="830997"/>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HLA DQA105 kit</a:t>
            </a:r>
            <a:endParaRPr lang="en-US" sz="2400" b="1" dirty="0">
              <a:solidFill>
                <a:schemeClr val="bg1"/>
              </a:solidFill>
              <a:latin typeface="Raleway" panose="020B0503030101060003" pitchFamily="34" charset="0"/>
            </a:endParaRPr>
          </a:p>
        </p:txBody>
      </p:sp>
    </p:spTree>
    <p:extLst>
      <p:ext uri="{BB962C8B-B14F-4D97-AF65-F5344CB8AC3E}">
        <p14:creationId xmlns:p14="http://schemas.microsoft.com/office/powerpoint/2010/main" val="148666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P spid="14"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061E3D-8998-4538-9737-263B34BFE020}"/>
              </a:ext>
            </a:extLst>
          </p:cNvPr>
          <p:cNvSpPr>
            <a:spLocks noGrp="1"/>
          </p:cNvSpPr>
          <p:nvPr>
            <p:ph type="sldNum" sz="quarter" idx="10"/>
          </p:nvPr>
        </p:nvSpPr>
        <p:spPr/>
        <p:txBody>
          <a:bodyPr/>
          <a:lstStyle/>
          <a:p>
            <a:fld id="{075BE8CC-8D6B-A541-B42B-3C66E239E22D}" type="slidenum">
              <a:rPr lang="es-ES" smtClean="0"/>
              <a:pPr/>
              <a:t>26</a:t>
            </a:fld>
            <a:endParaRPr lang="es-ES" dirty="0"/>
          </a:p>
        </p:txBody>
      </p:sp>
      <p:sp>
        <p:nvSpPr>
          <p:cNvPr id="5" name="Marcador de texto 4">
            <a:extLst>
              <a:ext uri="{FF2B5EF4-FFF2-40B4-BE49-F238E27FC236}">
                <a16:creationId xmlns:a16="http://schemas.microsoft.com/office/drawing/2014/main" id="{7E467E18-FAA1-4482-A2D8-4118E58E7E01}"/>
              </a:ext>
            </a:extLst>
          </p:cNvPr>
          <p:cNvSpPr txBox="1">
            <a:spLocks/>
          </p:cNvSpPr>
          <p:nvPr/>
        </p:nvSpPr>
        <p:spPr>
          <a:xfrm>
            <a:off x="704850" y="494084"/>
            <a:ext cx="4678225" cy="315803"/>
          </a:xfrm>
          <a:prstGeom prst="rect">
            <a:avLst/>
          </a:prstGeom>
        </p:spPr>
        <p:txBody>
          <a:bodyPr/>
          <a:lstStyle>
            <a:lvl1pPr marL="0" indent="0" algn="l" rtl="0" fontAlgn="base">
              <a:lnSpc>
                <a:spcPct val="100000"/>
              </a:lnSpc>
              <a:spcBef>
                <a:spcPts val="1334"/>
              </a:spcBef>
              <a:spcAft>
                <a:spcPct val="0"/>
              </a:spcAft>
              <a:buFont typeface="Arial" panose="020B0604020202020204" pitchFamily="34" charset="0"/>
              <a:buNone/>
              <a:defRPr sz="1600" b="1" i="0" kern="1200" cap="none" baseline="0">
                <a:solidFill>
                  <a:srgbClr val="FF9E18"/>
                </a:solidFill>
                <a:latin typeface="Raleway" panose="020B0503030101060003" pitchFamily="34" charset="77"/>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a:pPr>
            <a:r>
              <a:rPr lang="es-ES" sz="2400" dirty="0">
                <a:solidFill>
                  <a:srgbClr val="7030A0"/>
                </a:solidFill>
              </a:rPr>
              <a:t>HLA-DQA1*05 c</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linical</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context</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p>
        </p:txBody>
      </p:sp>
      <p:sp>
        <p:nvSpPr>
          <p:cNvPr id="11" name="TextBox 10">
            <a:extLst>
              <a:ext uri="{FF2B5EF4-FFF2-40B4-BE49-F238E27FC236}">
                <a16:creationId xmlns:a16="http://schemas.microsoft.com/office/drawing/2014/main" id="{AF0EDE6B-720D-58CB-E1F4-E9CE52350DB8}"/>
              </a:ext>
            </a:extLst>
          </p:cNvPr>
          <p:cNvSpPr txBox="1"/>
          <p:nvPr/>
        </p:nvSpPr>
        <p:spPr>
          <a:xfrm>
            <a:off x="1389417" y="3652344"/>
            <a:ext cx="9413166" cy="707886"/>
          </a:xfrm>
          <a:prstGeom prst="rect">
            <a:avLst/>
          </a:prstGeom>
          <a:noFill/>
        </p:spPr>
        <p:txBody>
          <a:bodyPr wrap="square">
            <a:spAutoFit/>
          </a:bodyPr>
          <a:lstStyle/>
          <a:p>
            <a:pPr algn="ctr"/>
            <a:r>
              <a:rPr lang="en-US" sz="2000" dirty="0">
                <a:solidFill>
                  <a:srgbClr val="000000"/>
                </a:solidFill>
                <a:latin typeface="Raleway" panose="020B0503030101060003" pitchFamily="34" charset="0"/>
              </a:rPr>
              <a:t>The </a:t>
            </a:r>
            <a:r>
              <a:rPr lang="en-US" sz="2000" b="1" dirty="0">
                <a:solidFill>
                  <a:srgbClr val="000000"/>
                </a:solidFill>
                <a:latin typeface="Raleway" panose="020B0503030101060003" pitchFamily="34" charset="0"/>
              </a:rPr>
              <a:t>screening of the HLA-DQA1*05 </a:t>
            </a:r>
            <a:r>
              <a:rPr lang="en-US" sz="2000" dirty="0">
                <a:solidFill>
                  <a:srgbClr val="000000"/>
                </a:solidFill>
                <a:latin typeface="Raleway" panose="020B0503030101060003" pitchFamily="34" charset="0"/>
              </a:rPr>
              <a:t>allele may be a </a:t>
            </a:r>
            <a:r>
              <a:rPr lang="en-US" sz="2000" b="1" dirty="0">
                <a:solidFill>
                  <a:srgbClr val="000000"/>
                </a:solidFill>
                <a:latin typeface="Raleway" panose="020B0503030101060003" pitchFamily="34" charset="0"/>
              </a:rPr>
              <a:t>useful clinical tool </a:t>
            </a:r>
            <a:r>
              <a:rPr lang="en-US" sz="2000" dirty="0">
                <a:solidFill>
                  <a:srgbClr val="000000"/>
                </a:solidFill>
                <a:latin typeface="Raleway" panose="020B0503030101060003" pitchFamily="34" charset="0"/>
              </a:rPr>
              <a:t>that could predict ADA risk and guide the clinical approach of anti-TNF therapies</a:t>
            </a:r>
            <a:endParaRPr lang="en-US" sz="2000" dirty="0">
              <a:latin typeface="Raleway" panose="020B0503030101060003" pitchFamily="34" charset="0"/>
            </a:endParaRPr>
          </a:p>
        </p:txBody>
      </p:sp>
      <p:sp>
        <p:nvSpPr>
          <p:cNvPr id="16" name="TextBox 15">
            <a:extLst>
              <a:ext uri="{FF2B5EF4-FFF2-40B4-BE49-F238E27FC236}">
                <a16:creationId xmlns:a16="http://schemas.microsoft.com/office/drawing/2014/main" id="{2B2FA687-6B5C-D317-DF87-47BDC9C1118B}"/>
              </a:ext>
            </a:extLst>
          </p:cNvPr>
          <p:cNvSpPr txBox="1"/>
          <p:nvPr/>
        </p:nvSpPr>
        <p:spPr>
          <a:xfrm>
            <a:off x="2471693" y="1479102"/>
            <a:ext cx="7248613" cy="769441"/>
          </a:xfrm>
          <a:prstGeom prst="rect">
            <a:avLst/>
          </a:prstGeom>
          <a:noFill/>
        </p:spPr>
        <p:txBody>
          <a:bodyPr wrap="square">
            <a:spAutoFit/>
          </a:bodyPr>
          <a:lstStyle/>
          <a:p>
            <a:pPr algn="ctr"/>
            <a:r>
              <a:rPr lang="en-US" sz="2200" b="1" dirty="0">
                <a:solidFill>
                  <a:srgbClr val="000000"/>
                </a:solidFill>
                <a:latin typeface="Raleway" panose="020B0503030101060003" pitchFamily="34" charset="0"/>
              </a:rPr>
              <a:t>HLA-DQA1*05</a:t>
            </a:r>
            <a:r>
              <a:rPr lang="en-US" sz="2200" dirty="0">
                <a:solidFill>
                  <a:srgbClr val="000000"/>
                </a:solidFill>
                <a:latin typeface="Raleway" panose="020B0503030101060003" pitchFamily="34" charset="0"/>
              </a:rPr>
              <a:t> alleles were associated with a high risk of ADA formation and loss of treatment response</a:t>
            </a:r>
            <a:endParaRPr lang="en-US" sz="2200" dirty="0">
              <a:latin typeface="Raleway" panose="020B0503030101060003" pitchFamily="34" charset="0"/>
            </a:endParaRPr>
          </a:p>
        </p:txBody>
      </p:sp>
      <p:pic>
        <p:nvPicPr>
          <p:cNvPr id="4098" name="Picture 2">
            <a:extLst>
              <a:ext uri="{FF2B5EF4-FFF2-40B4-BE49-F238E27FC236}">
                <a16:creationId xmlns:a16="http://schemas.microsoft.com/office/drawing/2014/main" id="{04683A9B-9196-F68D-257B-444D2B041ADD}"/>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5594194" y="2415953"/>
            <a:ext cx="1003609" cy="1003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hape, circle&#10;&#10;Description automatically generated">
            <a:extLst>
              <a:ext uri="{FF2B5EF4-FFF2-40B4-BE49-F238E27FC236}">
                <a16:creationId xmlns:a16="http://schemas.microsoft.com/office/drawing/2014/main" id="{2F6EB2D5-3DF7-67FE-4EEF-3F279CEC147E}"/>
              </a:ext>
            </a:extLst>
          </p:cNvPr>
          <p:cNvPicPr>
            <a:picLocks noChangeAspect="1"/>
          </p:cNvPicPr>
          <p:nvPr/>
        </p:nvPicPr>
        <p:blipFill rotWithShape="1">
          <a:blip r:embed="rId4"/>
          <a:srcRect t="54814"/>
          <a:stretch/>
        </p:blipFill>
        <p:spPr>
          <a:xfrm>
            <a:off x="9185534" y="0"/>
            <a:ext cx="3006466" cy="1129376"/>
          </a:xfrm>
          <a:prstGeom prst="rect">
            <a:avLst/>
          </a:prstGeom>
        </p:spPr>
      </p:pic>
      <p:sp>
        <p:nvSpPr>
          <p:cNvPr id="4" name="TextBox 3">
            <a:extLst>
              <a:ext uri="{FF2B5EF4-FFF2-40B4-BE49-F238E27FC236}">
                <a16:creationId xmlns:a16="http://schemas.microsoft.com/office/drawing/2014/main" id="{72C13E4A-0FCF-FB6E-EF87-DD81BF379272}"/>
              </a:ext>
            </a:extLst>
          </p:cNvPr>
          <p:cNvSpPr txBox="1"/>
          <p:nvPr/>
        </p:nvSpPr>
        <p:spPr>
          <a:xfrm>
            <a:off x="9578500" y="132991"/>
            <a:ext cx="2220533" cy="830997"/>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HLA DQA105 kit</a:t>
            </a:r>
            <a:endParaRPr lang="en-US" sz="2400" b="1" dirty="0">
              <a:solidFill>
                <a:schemeClr val="bg1"/>
              </a:solidFill>
              <a:latin typeface="Raleway" panose="020B0503030101060003" pitchFamily="34" charset="0"/>
            </a:endParaRPr>
          </a:p>
        </p:txBody>
      </p:sp>
      <p:sp>
        <p:nvSpPr>
          <p:cNvPr id="6" name="TextBox 5">
            <a:extLst>
              <a:ext uri="{FF2B5EF4-FFF2-40B4-BE49-F238E27FC236}">
                <a16:creationId xmlns:a16="http://schemas.microsoft.com/office/drawing/2014/main" id="{990B570E-336C-BFF6-F220-B19B2C4122E2}"/>
              </a:ext>
            </a:extLst>
          </p:cNvPr>
          <p:cNvSpPr txBox="1"/>
          <p:nvPr/>
        </p:nvSpPr>
        <p:spPr>
          <a:xfrm>
            <a:off x="2471693" y="5055732"/>
            <a:ext cx="8405857" cy="646331"/>
          </a:xfrm>
          <a:prstGeom prst="rect">
            <a:avLst/>
          </a:prstGeom>
          <a:noFill/>
        </p:spPr>
        <p:txBody>
          <a:bodyPr wrap="square" rtlCol="0">
            <a:spAutoFit/>
          </a:bodyPr>
          <a:lstStyle/>
          <a:p>
            <a:r>
              <a:rPr lang="es-ES" dirty="0">
                <a:solidFill>
                  <a:srgbClr val="000000"/>
                </a:solidFill>
                <a:latin typeface="Raleway" panose="020B0503030101060003" pitchFamily="34" charset="0"/>
              </a:rPr>
              <a:t>BDR kit:</a:t>
            </a:r>
          </a:p>
          <a:p>
            <a:pPr marL="285750" indent="-285750">
              <a:buFont typeface="Arial" panose="020B0604020202020204" pitchFamily="34" charset="0"/>
              <a:buChar char="•"/>
            </a:pPr>
            <a:r>
              <a:rPr lang="en-US" dirty="0">
                <a:solidFill>
                  <a:srgbClr val="000000"/>
                </a:solidFill>
                <a:latin typeface="Raleway" panose="020B0503030101060003" pitchFamily="34" charset="0"/>
              </a:rPr>
              <a:t>The kit allows the qualitative detection of the HLA-DQA1*05 allele in gDNA</a:t>
            </a:r>
          </a:p>
        </p:txBody>
      </p:sp>
      <p:pic>
        <p:nvPicPr>
          <p:cNvPr id="7" name="Picture 2" descr="Ojo con pestañas - Iconos gratis de gestos">
            <a:extLst>
              <a:ext uri="{FF2B5EF4-FFF2-40B4-BE49-F238E27FC236}">
                <a16:creationId xmlns:a16="http://schemas.microsoft.com/office/drawing/2014/main" id="{F23331A1-4782-C526-2E39-D00FD78815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9514" y="5011556"/>
            <a:ext cx="752475" cy="75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51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061E3D-8998-4538-9737-263B34BFE020}"/>
              </a:ext>
            </a:extLst>
          </p:cNvPr>
          <p:cNvSpPr>
            <a:spLocks noGrp="1"/>
          </p:cNvSpPr>
          <p:nvPr>
            <p:ph type="sldNum" sz="quarter" idx="10"/>
          </p:nvPr>
        </p:nvSpPr>
        <p:spPr/>
        <p:txBody>
          <a:bodyPr/>
          <a:lstStyle/>
          <a:p>
            <a:fld id="{075BE8CC-8D6B-A541-B42B-3C66E239E22D}" type="slidenum">
              <a:rPr lang="es-ES" smtClean="0"/>
              <a:pPr/>
              <a:t>27</a:t>
            </a:fld>
            <a:endParaRPr lang="es-ES" dirty="0"/>
          </a:p>
        </p:txBody>
      </p:sp>
      <p:sp>
        <p:nvSpPr>
          <p:cNvPr id="5" name="Marcador de texto 4">
            <a:extLst>
              <a:ext uri="{FF2B5EF4-FFF2-40B4-BE49-F238E27FC236}">
                <a16:creationId xmlns:a16="http://schemas.microsoft.com/office/drawing/2014/main" id="{7E467E18-FAA1-4482-A2D8-4118E58E7E01}"/>
              </a:ext>
            </a:extLst>
          </p:cNvPr>
          <p:cNvSpPr txBox="1">
            <a:spLocks/>
          </p:cNvSpPr>
          <p:nvPr/>
        </p:nvSpPr>
        <p:spPr>
          <a:xfrm>
            <a:off x="704850" y="494084"/>
            <a:ext cx="4678225" cy="315803"/>
          </a:xfrm>
          <a:prstGeom prst="rect">
            <a:avLst/>
          </a:prstGeom>
        </p:spPr>
        <p:txBody>
          <a:bodyPr/>
          <a:lstStyle>
            <a:lvl1pPr marL="0" indent="0" algn="l" rtl="0" fontAlgn="base">
              <a:lnSpc>
                <a:spcPct val="100000"/>
              </a:lnSpc>
              <a:spcBef>
                <a:spcPts val="1334"/>
              </a:spcBef>
              <a:spcAft>
                <a:spcPct val="0"/>
              </a:spcAft>
              <a:buFont typeface="Arial" panose="020B0604020202020204" pitchFamily="34" charset="0"/>
              <a:buNone/>
              <a:defRPr sz="1600" b="1" i="0" kern="1200" cap="none" baseline="0">
                <a:solidFill>
                  <a:srgbClr val="FF9E18"/>
                </a:solidFill>
                <a:latin typeface="Raleway" panose="020B0503030101060003" pitchFamily="34" charset="77"/>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a:pPr>
            <a:r>
              <a:rPr lang="es-ES" sz="2400" dirty="0">
                <a:solidFill>
                  <a:srgbClr val="7030A0"/>
                </a:solidFill>
              </a:rPr>
              <a:t>HLA-DQA1*05 c</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linical</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context</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p>
        </p:txBody>
      </p:sp>
      <p:pic>
        <p:nvPicPr>
          <p:cNvPr id="1026" name="Picture 2" descr="Doctor PNG descarga gratuita | PNG Mart">
            <a:extLst>
              <a:ext uri="{FF2B5EF4-FFF2-40B4-BE49-F238E27FC236}">
                <a16:creationId xmlns:a16="http://schemas.microsoft.com/office/drawing/2014/main" id="{D7E99EA4-D772-A0FD-900B-D8763549C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897" y="1074525"/>
            <a:ext cx="2653991" cy="26539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FC0F98-92BC-D03D-B4F0-76459304CCCD}"/>
              </a:ext>
            </a:extLst>
          </p:cNvPr>
          <p:cNvSpPr txBox="1"/>
          <p:nvPr/>
        </p:nvSpPr>
        <p:spPr>
          <a:xfrm>
            <a:off x="2820937" y="4000296"/>
            <a:ext cx="7248613" cy="1446550"/>
          </a:xfrm>
          <a:prstGeom prst="rect">
            <a:avLst/>
          </a:prstGeom>
          <a:noFill/>
        </p:spPr>
        <p:txBody>
          <a:bodyPr wrap="square">
            <a:spAutoFit/>
          </a:bodyPr>
          <a:lstStyle/>
          <a:p>
            <a:pPr algn="ctr"/>
            <a:r>
              <a:rPr lang="en-US" sz="2200" b="1" dirty="0">
                <a:solidFill>
                  <a:srgbClr val="000000"/>
                </a:solidFill>
                <a:latin typeface="Raleway" panose="020B0503030101060003" pitchFamily="34" charset="0"/>
              </a:rPr>
              <a:t>HLA-DQA1*05</a:t>
            </a:r>
            <a:r>
              <a:rPr lang="en-US" sz="2200" dirty="0">
                <a:solidFill>
                  <a:srgbClr val="000000"/>
                </a:solidFill>
                <a:latin typeface="Raleway" panose="020B0503030101060003" pitchFamily="34" charset="0"/>
              </a:rPr>
              <a:t> screening is prescribed by the digestive or rheumatology department of the hospital, where anti-TNF therapies are administered (Infliximab / Adalimumab drugs)</a:t>
            </a:r>
            <a:endParaRPr lang="en-US" sz="2200" dirty="0">
              <a:latin typeface="Raleway" panose="020B0503030101060003" pitchFamily="34" charset="0"/>
            </a:endParaRPr>
          </a:p>
        </p:txBody>
      </p:sp>
      <p:pic>
        <p:nvPicPr>
          <p:cNvPr id="4" name="Picture 3" descr="Shape, circle&#10;&#10;Description automatically generated">
            <a:extLst>
              <a:ext uri="{FF2B5EF4-FFF2-40B4-BE49-F238E27FC236}">
                <a16:creationId xmlns:a16="http://schemas.microsoft.com/office/drawing/2014/main" id="{A1BC03C2-227C-3C9E-8DB7-690E9BE7963F}"/>
              </a:ext>
            </a:extLst>
          </p:cNvPr>
          <p:cNvPicPr>
            <a:picLocks noChangeAspect="1"/>
          </p:cNvPicPr>
          <p:nvPr/>
        </p:nvPicPr>
        <p:blipFill rotWithShape="1">
          <a:blip r:embed="rId4"/>
          <a:srcRect t="54814"/>
          <a:stretch/>
        </p:blipFill>
        <p:spPr>
          <a:xfrm>
            <a:off x="9185534" y="0"/>
            <a:ext cx="3006466" cy="1129376"/>
          </a:xfrm>
          <a:prstGeom prst="rect">
            <a:avLst/>
          </a:prstGeom>
        </p:spPr>
      </p:pic>
      <p:sp>
        <p:nvSpPr>
          <p:cNvPr id="6" name="TextBox 5">
            <a:extLst>
              <a:ext uri="{FF2B5EF4-FFF2-40B4-BE49-F238E27FC236}">
                <a16:creationId xmlns:a16="http://schemas.microsoft.com/office/drawing/2014/main" id="{AD4F5AFF-0FB4-3858-E81F-02146E3F2233}"/>
              </a:ext>
            </a:extLst>
          </p:cNvPr>
          <p:cNvSpPr txBox="1"/>
          <p:nvPr/>
        </p:nvSpPr>
        <p:spPr>
          <a:xfrm>
            <a:off x="9578500" y="132991"/>
            <a:ext cx="2220533" cy="830997"/>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HLA DQA105 kit</a:t>
            </a:r>
            <a:endParaRPr lang="en-US" sz="2400" b="1" dirty="0">
              <a:solidFill>
                <a:schemeClr val="bg1"/>
              </a:solidFill>
              <a:latin typeface="Raleway" panose="020B0503030101060003" pitchFamily="34" charset="0"/>
            </a:endParaRPr>
          </a:p>
        </p:txBody>
      </p:sp>
    </p:spTree>
    <p:extLst>
      <p:ext uri="{BB962C8B-B14F-4D97-AF65-F5344CB8AC3E}">
        <p14:creationId xmlns:p14="http://schemas.microsoft.com/office/powerpoint/2010/main" val="273819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061E3D-8998-4538-9737-263B34BFE020}"/>
              </a:ext>
            </a:extLst>
          </p:cNvPr>
          <p:cNvSpPr>
            <a:spLocks noGrp="1"/>
          </p:cNvSpPr>
          <p:nvPr>
            <p:ph type="sldNum" sz="quarter" idx="10"/>
          </p:nvPr>
        </p:nvSpPr>
        <p:spPr/>
        <p:txBody>
          <a:bodyPr/>
          <a:lstStyle/>
          <a:p>
            <a:fld id="{075BE8CC-8D6B-A541-B42B-3C66E239E22D}" type="slidenum">
              <a:rPr lang="es-ES" smtClean="0"/>
              <a:pPr/>
              <a:t>28</a:t>
            </a:fld>
            <a:endParaRPr lang="es-ES" dirty="0"/>
          </a:p>
        </p:txBody>
      </p:sp>
      <p:sp>
        <p:nvSpPr>
          <p:cNvPr id="5" name="Marcador de texto 4">
            <a:extLst>
              <a:ext uri="{FF2B5EF4-FFF2-40B4-BE49-F238E27FC236}">
                <a16:creationId xmlns:a16="http://schemas.microsoft.com/office/drawing/2014/main" id="{7E467E18-FAA1-4482-A2D8-4118E58E7E01}"/>
              </a:ext>
            </a:extLst>
          </p:cNvPr>
          <p:cNvSpPr txBox="1">
            <a:spLocks/>
          </p:cNvSpPr>
          <p:nvPr/>
        </p:nvSpPr>
        <p:spPr>
          <a:xfrm>
            <a:off x="704850" y="1129376"/>
            <a:ext cx="4678225" cy="315803"/>
          </a:xfrm>
          <a:prstGeom prst="rect">
            <a:avLst/>
          </a:prstGeom>
        </p:spPr>
        <p:txBody>
          <a:bodyPr/>
          <a:lstStyle>
            <a:lvl1pPr marL="0" indent="0" algn="l" rtl="0" fontAlgn="base">
              <a:lnSpc>
                <a:spcPct val="100000"/>
              </a:lnSpc>
              <a:spcBef>
                <a:spcPts val="1334"/>
              </a:spcBef>
              <a:spcAft>
                <a:spcPct val="0"/>
              </a:spcAft>
              <a:buFont typeface="Arial" panose="020B0604020202020204" pitchFamily="34" charset="0"/>
              <a:buNone/>
              <a:defRPr sz="1600" b="1" i="0" kern="1200" cap="none" baseline="0">
                <a:solidFill>
                  <a:srgbClr val="FF9E18"/>
                </a:solidFill>
                <a:latin typeface="Raleway" panose="020B0503030101060003" pitchFamily="34" charset="77"/>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a:pPr>
            <a:r>
              <a:rPr lang="es-ES" sz="2400" dirty="0">
                <a:solidFill>
                  <a:srgbClr val="7030A0"/>
                </a:solidFill>
              </a:rPr>
              <a:t>Psoriasis c</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linical</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context</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p>
        </p:txBody>
      </p:sp>
      <p:pic>
        <p:nvPicPr>
          <p:cNvPr id="4" name="Picture 3" descr="Shape, circle&#10;&#10;Description automatically generated">
            <a:extLst>
              <a:ext uri="{FF2B5EF4-FFF2-40B4-BE49-F238E27FC236}">
                <a16:creationId xmlns:a16="http://schemas.microsoft.com/office/drawing/2014/main" id="{A1BC03C2-227C-3C9E-8DB7-690E9BE7963F}"/>
              </a:ext>
            </a:extLst>
          </p:cNvPr>
          <p:cNvPicPr>
            <a:picLocks noChangeAspect="1"/>
          </p:cNvPicPr>
          <p:nvPr/>
        </p:nvPicPr>
        <p:blipFill rotWithShape="1">
          <a:blip r:embed="rId3"/>
          <a:srcRect t="54814"/>
          <a:stretch/>
        </p:blipFill>
        <p:spPr>
          <a:xfrm>
            <a:off x="9185534" y="0"/>
            <a:ext cx="3006466" cy="1129376"/>
          </a:xfrm>
          <a:prstGeom prst="rect">
            <a:avLst/>
          </a:prstGeom>
        </p:spPr>
      </p:pic>
      <p:sp>
        <p:nvSpPr>
          <p:cNvPr id="6" name="TextBox 5">
            <a:extLst>
              <a:ext uri="{FF2B5EF4-FFF2-40B4-BE49-F238E27FC236}">
                <a16:creationId xmlns:a16="http://schemas.microsoft.com/office/drawing/2014/main" id="{AD4F5AFF-0FB4-3858-E81F-02146E3F2233}"/>
              </a:ext>
            </a:extLst>
          </p:cNvPr>
          <p:cNvSpPr txBox="1"/>
          <p:nvPr/>
        </p:nvSpPr>
        <p:spPr>
          <a:xfrm>
            <a:off x="9956255" y="132991"/>
            <a:ext cx="1596755" cy="830997"/>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HLA C06 kit</a:t>
            </a:r>
            <a:endParaRPr lang="en-US" sz="2400" b="1" dirty="0">
              <a:solidFill>
                <a:schemeClr val="bg1"/>
              </a:solidFill>
              <a:latin typeface="Raleway" panose="020B0503030101060003" pitchFamily="34" charset="0"/>
            </a:endParaRPr>
          </a:p>
        </p:txBody>
      </p:sp>
      <p:sp>
        <p:nvSpPr>
          <p:cNvPr id="24" name="CuadroTexto 6">
            <a:extLst>
              <a:ext uri="{FF2B5EF4-FFF2-40B4-BE49-F238E27FC236}">
                <a16:creationId xmlns:a16="http://schemas.microsoft.com/office/drawing/2014/main" id="{190EE071-CB85-6152-7981-8FB6215237ED}"/>
              </a:ext>
            </a:extLst>
          </p:cNvPr>
          <p:cNvSpPr txBox="1"/>
          <p:nvPr/>
        </p:nvSpPr>
        <p:spPr>
          <a:xfrm>
            <a:off x="589665" y="1909357"/>
            <a:ext cx="6951133" cy="2308324"/>
          </a:xfrm>
          <a:prstGeom prst="rect">
            <a:avLst/>
          </a:prstGeom>
          <a:noFill/>
        </p:spPr>
        <p:txBody>
          <a:bodyPr wrap="square" rtlCol="0">
            <a:spAutoFit/>
          </a:bodyPr>
          <a:lstStyle/>
          <a:p>
            <a:pPr marR="0" lvl="0" algn="just" defTabSz="914400" eaLnBrk="1" fontAlgn="auto" latinLnBrk="0" hangingPunct="1">
              <a:lnSpc>
                <a:spcPct val="100000"/>
              </a:lnSpc>
              <a:spcBef>
                <a:spcPts val="0"/>
              </a:spcBef>
              <a:spcAft>
                <a:spcPts val="0"/>
              </a:spcAft>
              <a:buClrTx/>
              <a:buSzTx/>
              <a:tabLst/>
              <a:defRPr/>
            </a:pPr>
            <a:r>
              <a:rPr kumimoji="0" lang="en-GB" b="0" i="0" u="none" strike="noStrike" kern="0" cap="none" spc="0" normalizeH="0" baseline="0" noProof="0" dirty="0">
                <a:ln>
                  <a:noFill/>
                </a:ln>
                <a:solidFill>
                  <a:prstClr val="black"/>
                </a:solidFill>
                <a:effectLst/>
                <a:uLnTx/>
                <a:uFillTx/>
                <a:latin typeface="Raleway" panose="020B0503030101060003" pitchFamily="34" charset="0"/>
              </a:rPr>
              <a:t>Chronic, inflammatory skin disease caused by an autoimmune response.</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dirty="0">
              <a:ln>
                <a:noFill/>
              </a:ln>
              <a:solidFill>
                <a:prstClr val="black"/>
              </a:solidFill>
              <a:effectLst/>
              <a:uLnTx/>
              <a:uFillTx/>
              <a:latin typeface="Raleway" panose="020B0503030101060003" pitchFamily="34" charset="0"/>
            </a:endParaRPr>
          </a:p>
          <a:p>
            <a:pPr marR="0" lvl="0" algn="just" defTabSz="914400" eaLnBrk="1" fontAlgn="auto" latinLnBrk="0" hangingPunct="1">
              <a:lnSpc>
                <a:spcPct val="100000"/>
              </a:lnSpc>
              <a:spcBef>
                <a:spcPts val="0"/>
              </a:spcBef>
              <a:spcAft>
                <a:spcPts val="0"/>
              </a:spcAft>
              <a:buClrTx/>
              <a:buSzTx/>
              <a:tabLst/>
              <a:defRPr/>
            </a:pPr>
            <a:r>
              <a:rPr lang="en-GB" kern="0" dirty="0">
                <a:solidFill>
                  <a:prstClr val="black"/>
                </a:solidFill>
                <a:latin typeface="Raleway" panose="020B0503030101060003" pitchFamily="34" charset="0"/>
              </a:rPr>
              <a:t>S</a:t>
            </a:r>
            <a:r>
              <a:rPr kumimoji="0" lang="en-GB" b="0" i="0" u="none" strike="noStrike" kern="0" cap="none" spc="0" normalizeH="0" baseline="0" noProof="0" dirty="0" err="1">
                <a:ln>
                  <a:noFill/>
                </a:ln>
                <a:solidFill>
                  <a:prstClr val="black"/>
                </a:solidFill>
                <a:effectLst/>
                <a:uLnTx/>
                <a:uFillTx/>
                <a:latin typeface="Raleway" panose="020B0503030101060003" pitchFamily="34" charset="0"/>
              </a:rPr>
              <a:t>ymptoms</a:t>
            </a:r>
            <a:r>
              <a:rPr kumimoji="0" lang="en-GB" b="0" i="0" u="none" strike="noStrike" kern="0" cap="none" spc="0" normalizeH="0" baseline="0" noProof="0" dirty="0">
                <a:ln>
                  <a:noFill/>
                </a:ln>
                <a:solidFill>
                  <a:prstClr val="black"/>
                </a:solidFill>
                <a:effectLst/>
                <a:uLnTx/>
                <a:uFillTx/>
                <a:latin typeface="Raleway" panose="020B0503030101060003" pitchFamily="34" charset="0"/>
              </a:rPr>
              <a:t>: the appearance of patches of abnormal skin, epidermal hyperplasia, cell inflammatory infiltration and vascular remodelling.</a:t>
            </a:r>
          </a:p>
          <a:p>
            <a:pPr marL="342900" marR="0" lvl="0" indent="-342900" algn="just" defTabSz="91440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GB" b="0" i="0" u="none" strike="noStrike" kern="0" cap="none" spc="0" normalizeH="0" baseline="0" noProof="0" dirty="0">
              <a:ln>
                <a:noFill/>
              </a:ln>
              <a:solidFill>
                <a:prstClr val="black"/>
              </a:solidFill>
              <a:effectLst/>
              <a:uLnTx/>
              <a:uFillTx/>
              <a:latin typeface="Raleway" panose="020B05030301010600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dirty="0">
              <a:ln>
                <a:noFill/>
              </a:ln>
              <a:solidFill>
                <a:prstClr val="black"/>
              </a:solidFill>
              <a:effectLst/>
              <a:uLnTx/>
              <a:uFillTx/>
              <a:latin typeface="Raleway" panose="020B0503030101060003" pitchFamily="34" charset="0"/>
            </a:endParaRPr>
          </a:p>
        </p:txBody>
      </p:sp>
      <p:pic>
        <p:nvPicPr>
          <p:cNvPr id="26" name="Picture 2" descr="Cómo se desarrolla la psoriasis">
            <a:extLst>
              <a:ext uri="{FF2B5EF4-FFF2-40B4-BE49-F238E27FC236}">
                <a16:creationId xmlns:a16="http://schemas.microsoft.com/office/drawing/2014/main" id="{179D6F5A-2E94-67C6-3E9B-D1E966D68E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424"/>
          <a:stretch/>
        </p:blipFill>
        <p:spPr bwMode="auto">
          <a:xfrm>
            <a:off x="7993648" y="3583098"/>
            <a:ext cx="4123818" cy="24750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Imagen relacionada">
            <a:extLst>
              <a:ext uri="{FF2B5EF4-FFF2-40B4-BE49-F238E27FC236}">
                <a16:creationId xmlns:a16="http://schemas.microsoft.com/office/drawing/2014/main" id="{6051815A-E915-2411-1F1D-FEECB2EA48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5378" y="1276193"/>
            <a:ext cx="3460358" cy="2306905"/>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upo 6">
            <a:extLst>
              <a:ext uri="{FF2B5EF4-FFF2-40B4-BE49-F238E27FC236}">
                <a16:creationId xmlns:a16="http://schemas.microsoft.com/office/drawing/2014/main" id="{3B33555C-E558-E91E-6BE9-8017BB8C3453}"/>
              </a:ext>
            </a:extLst>
          </p:cNvPr>
          <p:cNvGrpSpPr/>
          <p:nvPr/>
        </p:nvGrpSpPr>
        <p:grpSpPr>
          <a:xfrm>
            <a:off x="687977" y="353431"/>
            <a:ext cx="4929051" cy="523220"/>
            <a:chOff x="687977" y="353431"/>
            <a:chExt cx="4929051" cy="523220"/>
          </a:xfrm>
        </p:grpSpPr>
        <p:sp>
          <p:nvSpPr>
            <p:cNvPr id="47" name="CuadroTexto 1">
              <a:extLst>
                <a:ext uri="{FF2B5EF4-FFF2-40B4-BE49-F238E27FC236}">
                  <a16:creationId xmlns:a16="http://schemas.microsoft.com/office/drawing/2014/main" id="{925BCC06-4315-850A-7D28-99E98CA1A416}"/>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HLA C06</a:t>
              </a:r>
            </a:p>
          </p:txBody>
        </p:sp>
        <p:cxnSp>
          <p:nvCxnSpPr>
            <p:cNvPr id="48" name="Conector recto 3">
              <a:extLst>
                <a:ext uri="{FF2B5EF4-FFF2-40B4-BE49-F238E27FC236}">
                  <a16:creationId xmlns:a16="http://schemas.microsoft.com/office/drawing/2014/main" id="{34B064A0-CE74-B19F-1F0B-E771A4F79847}"/>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3CC6192E-9452-4FA2-04FD-9EC7A8838C5C}"/>
              </a:ext>
            </a:extLst>
          </p:cNvPr>
          <p:cNvSpPr txBox="1"/>
          <p:nvPr/>
        </p:nvSpPr>
        <p:spPr>
          <a:xfrm>
            <a:off x="926102" y="4497472"/>
            <a:ext cx="6096000" cy="646331"/>
          </a:xfrm>
          <a:prstGeom prst="rect">
            <a:avLst/>
          </a:prstGeom>
          <a:noFill/>
        </p:spPr>
        <p:txBody>
          <a:bodyPr wrap="square">
            <a:spAutoFit/>
          </a:bodyPr>
          <a:lstStyle/>
          <a:p>
            <a:pPr algn="ctr"/>
            <a:r>
              <a:rPr lang="en-GB" b="1" dirty="0">
                <a:solidFill>
                  <a:srgbClr val="000000"/>
                </a:solidFill>
                <a:latin typeface="Raleway" panose="020B0503030101060003" pitchFamily="34" charset="0"/>
              </a:rPr>
              <a:t>HLA-C*06 </a:t>
            </a:r>
            <a:r>
              <a:rPr lang="en-GB" dirty="0">
                <a:solidFill>
                  <a:srgbClr val="000000"/>
                </a:solidFill>
                <a:latin typeface="Raleway" panose="020B0503030101060003" pitchFamily="34" charset="0"/>
              </a:rPr>
              <a:t>has been identified as a major psoriasis susceptibility genetic polymorphism</a:t>
            </a:r>
            <a:endParaRPr lang="en-US" dirty="0">
              <a:solidFill>
                <a:srgbClr val="000000"/>
              </a:solidFill>
              <a:latin typeface="Raleway" panose="020B0503030101060003" pitchFamily="34" charset="0"/>
            </a:endParaRPr>
          </a:p>
        </p:txBody>
      </p:sp>
    </p:spTree>
    <p:extLst>
      <p:ext uri="{BB962C8B-B14F-4D97-AF65-F5344CB8AC3E}">
        <p14:creationId xmlns:p14="http://schemas.microsoft.com/office/powerpoint/2010/main" val="132836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061E3D-8998-4538-9737-263B34BFE020}"/>
              </a:ext>
            </a:extLst>
          </p:cNvPr>
          <p:cNvSpPr>
            <a:spLocks noGrp="1"/>
          </p:cNvSpPr>
          <p:nvPr>
            <p:ph type="sldNum" sz="quarter" idx="10"/>
          </p:nvPr>
        </p:nvSpPr>
        <p:spPr/>
        <p:txBody>
          <a:bodyPr/>
          <a:lstStyle/>
          <a:p>
            <a:fld id="{075BE8CC-8D6B-A541-B42B-3C66E239E22D}" type="slidenum">
              <a:rPr lang="es-ES" smtClean="0"/>
              <a:pPr/>
              <a:t>29</a:t>
            </a:fld>
            <a:endParaRPr lang="es-ES" dirty="0"/>
          </a:p>
        </p:txBody>
      </p:sp>
      <p:sp>
        <p:nvSpPr>
          <p:cNvPr id="5" name="Marcador de texto 4">
            <a:extLst>
              <a:ext uri="{FF2B5EF4-FFF2-40B4-BE49-F238E27FC236}">
                <a16:creationId xmlns:a16="http://schemas.microsoft.com/office/drawing/2014/main" id="{7E467E18-FAA1-4482-A2D8-4118E58E7E01}"/>
              </a:ext>
            </a:extLst>
          </p:cNvPr>
          <p:cNvSpPr txBox="1">
            <a:spLocks/>
          </p:cNvSpPr>
          <p:nvPr/>
        </p:nvSpPr>
        <p:spPr>
          <a:xfrm>
            <a:off x="704850" y="1007068"/>
            <a:ext cx="4678225" cy="315803"/>
          </a:xfrm>
          <a:prstGeom prst="rect">
            <a:avLst/>
          </a:prstGeom>
        </p:spPr>
        <p:txBody>
          <a:bodyPr/>
          <a:lstStyle>
            <a:lvl1pPr marL="0" indent="0" algn="l" rtl="0" fontAlgn="base">
              <a:lnSpc>
                <a:spcPct val="100000"/>
              </a:lnSpc>
              <a:spcBef>
                <a:spcPts val="1334"/>
              </a:spcBef>
              <a:spcAft>
                <a:spcPct val="0"/>
              </a:spcAft>
              <a:buFont typeface="Arial" panose="020B0604020202020204" pitchFamily="34" charset="0"/>
              <a:buNone/>
              <a:defRPr sz="1600" b="1" i="0" kern="1200" cap="none" baseline="0">
                <a:solidFill>
                  <a:srgbClr val="FF9E18"/>
                </a:solidFill>
                <a:latin typeface="Raleway" panose="020B0503030101060003" pitchFamily="34" charset="77"/>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a:pPr>
            <a:r>
              <a:rPr lang="es-ES" sz="2400" dirty="0">
                <a:solidFill>
                  <a:srgbClr val="7030A0"/>
                </a:solidFill>
              </a:rPr>
              <a:t>Psoriasis c</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linical</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context</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p>
        </p:txBody>
      </p:sp>
      <p:pic>
        <p:nvPicPr>
          <p:cNvPr id="4" name="Picture 3" descr="Shape, circle&#10;&#10;Description automatically generated">
            <a:extLst>
              <a:ext uri="{FF2B5EF4-FFF2-40B4-BE49-F238E27FC236}">
                <a16:creationId xmlns:a16="http://schemas.microsoft.com/office/drawing/2014/main" id="{A1BC03C2-227C-3C9E-8DB7-690E9BE7963F}"/>
              </a:ext>
            </a:extLst>
          </p:cNvPr>
          <p:cNvPicPr>
            <a:picLocks noChangeAspect="1"/>
          </p:cNvPicPr>
          <p:nvPr/>
        </p:nvPicPr>
        <p:blipFill rotWithShape="1">
          <a:blip r:embed="rId3"/>
          <a:srcRect t="54814"/>
          <a:stretch/>
        </p:blipFill>
        <p:spPr>
          <a:xfrm>
            <a:off x="9185534" y="0"/>
            <a:ext cx="3006466" cy="1129376"/>
          </a:xfrm>
          <a:prstGeom prst="rect">
            <a:avLst/>
          </a:prstGeom>
        </p:spPr>
      </p:pic>
      <p:sp>
        <p:nvSpPr>
          <p:cNvPr id="6" name="TextBox 5">
            <a:extLst>
              <a:ext uri="{FF2B5EF4-FFF2-40B4-BE49-F238E27FC236}">
                <a16:creationId xmlns:a16="http://schemas.microsoft.com/office/drawing/2014/main" id="{AD4F5AFF-0FB4-3858-E81F-02146E3F2233}"/>
              </a:ext>
            </a:extLst>
          </p:cNvPr>
          <p:cNvSpPr txBox="1"/>
          <p:nvPr/>
        </p:nvSpPr>
        <p:spPr>
          <a:xfrm>
            <a:off x="9956255" y="132991"/>
            <a:ext cx="1596755" cy="830997"/>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HLA C06 kit</a:t>
            </a:r>
            <a:endParaRPr lang="en-US" sz="2400" b="1" dirty="0">
              <a:solidFill>
                <a:schemeClr val="bg1"/>
              </a:solidFill>
              <a:latin typeface="Raleway" panose="020B0503030101060003" pitchFamily="34" charset="0"/>
            </a:endParaRPr>
          </a:p>
        </p:txBody>
      </p:sp>
      <p:sp>
        <p:nvSpPr>
          <p:cNvPr id="43" name="TextBox 42">
            <a:extLst>
              <a:ext uri="{FF2B5EF4-FFF2-40B4-BE49-F238E27FC236}">
                <a16:creationId xmlns:a16="http://schemas.microsoft.com/office/drawing/2014/main" id="{CD6931A3-2C21-550D-B172-9EDF3E06FB6D}"/>
              </a:ext>
            </a:extLst>
          </p:cNvPr>
          <p:cNvSpPr txBox="1"/>
          <p:nvPr/>
        </p:nvSpPr>
        <p:spPr>
          <a:xfrm>
            <a:off x="704850" y="1741194"/>
            <a:ext cx="6096000" cy="923330"/>
          </a:xfrm>
          <a:prstGeom prst="rect">
            <a:avLst/>
          </a:prstGeom>
          <a:noFill/>
        </p:spPr>
        <p:txBody>
          <a:bodyPr wrap="square">
            <a:spAutoFit/>
          </a:bodyPr>
          <a:lstStyle/>
          <a:p>
            <a:pPr algn="ctr"/>
            <a:r>
              <a:rPr lang="en-US" b="1" dirty="0">
                <a:solidFill>
                  <a:srgbClr val="000000"/>
                </a:solidFill>
                <a:latin typeface="Raleway" panose="020B0503030101060003" pitchFamily="34" charset="0"/>
              </a:rPr>
              <a:t>HLA-C*06 </a:t>
            </a:r>
            <a:r>
              <a:rPr lang="en-US" dirty="0">
                <a:solidFill>
                  <a:srgbClr val="000000"/>
                </a:solidFill>
                <a:latin typeface="Raleway" panose="020B0503030101060003" pitchFamily="34" charset="0"/>
              </a:rPr>
              <a:t>allele affects different aspects of psoriasis, from genetic susceptibility to clinical manifestation, comorbidity and treatment efficacy</a:t>
            </a:r>
          </a:p>
        </p:txBody>
      </p:sp>
      <p:grpSp>
        <p:nvGrpSpPr>
          <p:cNvPr id="44" name="Grupo 4">
            <a:extLst>
              <a:ext uri="{FF2B5EF4-FFF2-40B4-BE49-F238E27FC236}">
                <a16:creationId xmlns:a16="http://schemas.microsoft.com/office/drawing/2014/main" id="{AF5CBB5E-C661-C559-4EC3-6C19E6A338EE}"/>
              </a:ext>
            </a:extLst>
          </p:cNvPr>
          <p:cNvGrpSpPr/>
          <p:nvPr/>
        </p:nvGrpSpPr>
        <p:grpSpPr>
          <a:xfrm>
            <a:off x="7353851" y="1563469"/>
            <a:ext cx="4495183" cy="2175909"/>
            <a:chOff x="6541188" y="4306930"/>
            <a:chExt cx="4495183" cy="2175909"/>
          </a:xfrm>
        </p:grpSpPr>
        <p:pic>
          <p:nvPicPr>
            <p:cNvPr id="45" name="Picture 2" descr="Resultado de imagen de HLA">
              <a:extLst>
                <a:ext uri="{FF2B5EF4-FFF2-40B4-BE49-F238E27FC236}">
                  <a16:creationId xmlns:a16="http://schemas.microsoft.com/office/drawing/2014/main" id="{E58B724F-7639-C16C-9343-C50B86F7D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1188" y="4306930"/>
              <a:ext cx="4495183" cy="1956033"/>
            </a:xfrm>
            <a:prstGeom prst="rect">
              <a:avLst/>
            </a:prstGeom>
            <a:noFill/>
            <a:extLst>
              <a:ext uri="{909E8E84-426E-40DD-AFC4-6F175D3DCCD1}">
                <a14:hiddenFill xmlns:a14="http://schemas.microsoft.com/office/drawing/2010/main">
                  <a:solidFill>
                    <a:srgbClr val="FFFFFF"/>
                  </a:solidFill>
                </a14:hiddenFill>
              </a:ext>
            </a:extLst>
          </p:spPr>
        </p:pic>
        <p:sp>
          <p:nvSpPr>
            <p:cNvPr id="46" name="CuadroTexto 3">
              <a:extLst>
                <a:ext uri="{FF2B5EF4-FFF2-40B4-BE49-F238E27FC236}">
                  <a16:creationId xmlns:a16="http://schemas.microsoft.com/office/drawing/2014/main" id="{6E028A81-FC02-8EA8-3032-042AC1EF3B96}"/>
                </a:ext>
              </a:extLst>
            </p:cNvPr>
            <p:cNvSpPr txBox="1"/>
            <p:nvPr/>
          </p:nvSpPr>
          <p:spPr>
            <a:xfrm>
              <a:off x="6837212" y="6252007"/>
              <a:ext cx="3903134" cy="230832"/>
            </a:xfrm>
            <a:prstGeom prst="rect">
              <a:avLst/>
            </a:prstGeom>
            <a:noFill/>
          </p:spPr>
          <p:txBody>
            <a:bodyPr wrap="square" rtlCol="0">
              <a:spAutoFit/>
            </a:bodyPr>
            <a:lstStyle/>
            <a:p>
              <a:r>
                <a:rPr lang="en-GB" sz="900" dirty="0">
                  <a:latin typeface="Century Gothic" panose="020B0502020202020204" pitchFamily="34" charset="0"/>
                </a:rPr>
                <a:t>[HLA region] Extracted from: </a:t>
              </a:r>
              <a:r>
                <a:rPr lang="es-ES" sz="900" dirty="0">
                  <a:latin typeface="Century Gothic" panose="020B0502020202020204" pitchFamily="34" charset="0"/>
                </a:rPr>
                <a:t>https://community.10xgenomics.com</a:t>
              </a:r>
              <a:endParaRPr lang="en-GB" sz="900" dirty="0">
                <a:latin typeface="Century Gothic" panose="020B0502020202020204" pitchFamily="34" charset="0"/>
              </a:endParaRPr>
            </a:p>
          </p:txBody>
        </p:sp>
      </p:grpSp>
      <p:sp>
        <p:nvSpPr>
          <p:cNvPr id="48" name="TextBox 47">
            <a:extLst>
              <a:ext uri="{FF2B5EF4-FFF2-40B4-BE49-F238E27FC236}">
                <a16:creationId xmlns:a16="http://schemas.microsoft.com/office/drawing/2014/main" id="{2E554F88-4AF4-C3CE-E5F6-31692FE84DD4}"/>
              </a:ext>
            </a:extLst>
          </p:cNvPr>
          <p:cNvSpPr txBox="1"/>
          <p:nvPr/>
        </p:nvSpPr>
        <p:spPr>
          <a:xfrm>
            <a:off x="896374" y="3023797"/>
            <a:ext cx="10952659" cy="1200329"/>
          </a:xfrm>
          <a:prstGeom prst="rect">
            <a:avLst/>
          </a:prstGeom>
          <a:noFill/>
        </p:spPr>
        <p:txBody>
          <a:bodyPr wrap="square">
            <a:spAutoFit/>
          </a:bodyPr>
          <a:lstStyle/>
          <a:p>
            <a:pPr marL="342900" indent="-342900" algn="just">
              <a:buFont typeface="Century Gothic" panose="020B0502020202020204" pitchFamily="34" charset="0"/>
              <a:buChar char="–"/>
            </a:pPr>
            <a:r>
              <a:rPr lang="en-GB" sz="1800" b="1" dirty="0">
                <a:solidFill>
                  <a:srgbClr val="000000"/>
                </a:solidFill>
                <a:latin typeface="Raleway" panose="020B0503030101060003" pitchFamily="34" charset="0"/>
              </a:rPr>
              <a:t>HLA-C*06 </a:t>
            </a:r>
            <a:r>
              <a:rPr lang="en-GB" sz="1800" dirty="0">
                <a:solidFill>
                  <a:srgbClr val="000000"/>
                </a:solidFill>
                <a:latin typeface="Raleway" panose="020B0503030101060003" pitchFamily="34" charset="0"/>
              </a:rPr>
              <a:t>positive patients:</a:t>
            </a:r>
          </a:p>
          <a:p>
            <a:pPr marL="342900" indent="-342900" algn="just">
              <a:buFont typeface="Century Gothic" panose="020B0502020202020204" pitchFamily="34" charset="0"/>
              <a:buChar char="–"/>
            </a:pPr>
            <a:endParaRPr lang="en-GB" sz="1800" dirty="0">
              <a:solidFill>
                <a:srgbClr val="000000"/>
              </a:solidFill>
              <a:latin typeface="Raleway" panose="020B0503030101060003" pitchFamily="34" charset="0"/>
            </a:endParaRPr>
          </a:p>
          <a:p>
            <a:pPr marL="804863" indent="-342900" algn="just">
              <a:buFont typeface="Courier New" panose="02070309020205020404" pitchFamily="49" charset="0"/>
              <a:buChar char="o"/>
            </a:pPr>
            <a:r>
              <a:rPr lang="en-GB" sz="1800" dirty="0">
                <a:solidFill>
                  <a:srgbClr val="000000"/>
                </a:solidFill>
                <a:latin typeface="Raleway" panose="020B0503030101060003" pitchFamily="34" charset="0"/>
              </a:rPr>
              <a:t>More severe and unstable form of disease</a:t>
            </a:r>
          </a:p>
          <a:p>
            <a:pPr marL="804863" indent="-342900" algn="just">
              <a:buFont typeface="Courier New" panose="02070309020205020404" pitchFamily="49" charset="0"/>
              <a:buChar char="o"/>
            </a:pPr>
            <a:r>
              <a:rPr lang="en-GB" sz="1800" dirty="0">
                <a:solidFill>
                  <a:srgbClr val="000000"/>
                </a:solidFill>
                <a:latin typeface="Raleway" panose="020B0503030101060003" pitchFamily="34" charset="0"/>
              </a:rPr>
              <a:t>Better treatment response (faster and greater) to both conventional and biological agents</a:t>
            </a:r>
          </a:p>
        </p:txBody>
      </p:sp>
      <p:sp>
        <p:nvSpPr>
          <p:cNvPr id="3" name="TextBox 2">
            <a:extLst>
              <a:ext uri="{FF2B5EF4-FFF2-40B4-BE49-F238E27FC236}">
                <a16:creationId xmlns:a16="http://schemas.microsoft.com/office/drawing/2014/main" id="{5168D438-D764-3A7E-7024-F5687367B130}"/>
              </a:ext>
            </a:extLst>
          </p:cNvPr>
          <p:cNvSpPr txBox="1"/>
          <p:nvPr/>
        </p:nvSpPr>
        <p:spPr>
          <a:xfrm>
            <a:off x="2471693" y="5117700"/>
            <a:ext cx="8405857" cy="646331"/>
          </a:xfrm>
          <a:prstGeom prst="rect">
            <a:avLst/>
          </a:prstGeom>
          <a:noFill/>
        </p:spPr>
        <p:txBody>
          <a:bodyPr wrap="square" rtlCol="0">
            <a:spAutoFit/>
          </a:bodyPr>
          <a:lstStyle/>
          <a:p>
            <a:r>
              <a:rPr lang="es-ES" dirty="0">
                <a:solidFill>
                  <a:srgbClr val="000000"/>
                </a:solidFill>
                <a:latin typeface="Raleway" panose="020B0503030101060003" pitchFamily="34" charset="0"/>
              </a:rPr>
              <a:t>BDR kit:</a:t>
            </a:r>
          </a:p>
          <a:p>
            <a:pPr marL="285750" indent="-285750">
              <a:buFont typeface="Arial" panose="020B0604020202020204" pitchFamily="34" charset="0"/>
              <a:buChar char="•"/>
            </a:pPr>
            <a:r>
              <a:rPr lang="en-US" dirty="0">
                <a:solidFill>
                  <a:srgbClr val="000000"/>
                </a:solidFill>
                <a:latin typeface="Raleway" panose="020B0503030101060003" pitchFamily="34" charset="0"/>
              </a:rPr>
              <a:t>The kit allows the determination of the HLA-C*06 group of alleles in gDNA</a:t>
            </a:r>
          </a:p>
        </p:txBody>
      </p:sp>
      <p:pic>
        <p:nvPicPr>
          <p:cNvPr id="7" name="Picture 2" descr="Ojo con pestañas - Iconos gratis de gestos">
            <a:extLst>
              <a:ext uri="{FF2B5EF4-FFF2-40B4-BE49-F238E27FC236}">
                <a16:creationId xmlns:a16="http://schemas.microsoft.com/office/drawing/2014/main" id="{5F83CBCF-BCD2-7FAA-E1F1-DB4840C652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9514" y="5073524"/>
            <a:ext cx="752475" cy="75247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o 6">
            <a:extLst>
              <a:ext uri="{FF2B5EF4-FFF2-40B4-BE49-F238E27FC236}">
                <a16:creationId xmlns:a16="http://schemas.microsoft.com/office/drawing/2014/main" id="{07A6221A-54AA-E4FE-837E-D5DDF4F91383}"/>
              </a:ext>
            </a:extLst>
          </p:cNvPr>
          <p:cNvGrpSpPr/>
          <p:nvPr/>
        </p:nvGrpSpPr>
        <p:grpSpPr>
          <a:xfrm>
            <a:off x="687977" y="353431"/>
            <a:ext cx="4929051" cy="523220"/>
            <a:chOff x="687977" y="353431"/>
            <a:chExt cx="4929051" cy="523220"/>
          </a:xfrm>
        </p:grpSpPr>
        <p:sp>
          <p:nvSpPr>
            <p:cNvPr id="12" name="CuadroTexto 1">
              <a:extLst>
                <a:ext uri="{FF2B5EF4-FFF2-40B4-BE49-F238E27FC236}">
                  <a16:creationId xmlns:a16="http://schemas.microsoft.com/office/drawing/2014/main" id="{D937575B-5767-1F44-F502-F1F42396648F}"/>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HLA C06</a:t>
              </a:r>
            </a:p>
          </p:txBody>
        </p:sp>
        <p:cxnSp>
          <p:nvCxnSpPr>
            <p:cNvPr id="13" name="Conector recto 3">
              <a:extLst>
                <a:ext uri="{FF2B5EF4-FFF2-40B4-BE49-F238E27FC236}">
                  <a16:creationId xmlns:a16="http://schemas.microsoft.com/office/drawing/2014/main" id="{CCDC90BE-A726-2D04-E1BB-3E51713507AC}"/>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682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9000" b="-9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290AAB9-2310-449C-881B-362F6472D1DB}"/>
              </a:ext>
            </a:extLst>
          </p:cNvPr>
          <p:cNvPicPr>
            <a:picLocks noChangeAspect="1"/>
          </p:cNvPicPr>
          <p:nvPr/>
        </p:nvPicPr>
        <p:blipFill>
          <a:blip r:embed="rId3">
            <a:clrChange>
              <a:clrFrom>
                <a:srgbClr val="F5F4F0"/>
              </a:clrFrom>
              <a:clrTo>
                <a:srgbClr val="F5F4F0">
                  <a:alpha val="0"/>
                </a:srgbClr>
              </a:clrTo>
            </a:clrChange>
            <a:alphaModFix amt="50000"/>
          </a:blip>
          <a:stretch>
            <a:fillRect/>
          </a:stretch>
        </p:blipFill>
        <p:spPr>
          <a:xfrm>
            <a:off x="385763" y="285716"/>
            <a:ext cx="1576388" cy="857284"/>
          </a:xfrm>
          <a:prstGeom prst="rect">
            <a:avLst/>
          </a:prstGeom>
        </p:spPr>
      </p:pic>
      <p:sp>
        <p:nvSpPr>
          <p:cNvPr id="3" name="CuadroTexto 2">
            <a:extLst>
              <a:ext uri="{FF2B5EF4-FFF2-40B4-BE49-F238E27FC236}">
                <a16:creationId xmlns:a16="http://schemas.microsoft.com/office/drawing/2014/main" id="{5CEE08A4-F9B9-4E86-B6B2-D711C7BE96F8}"/>
              </a:ext>
            </a:extLst>
          </p:cNvPr>
          <p:cNvSpPr txBox="1"/>
          <p:nvPr/>
        </p:nvSpPr>
        <p:spPr>
          <a:xfrm>
            <a:off x="4277091" y="2811105"/>
            <a:ext cx="3637818" cy="707886"/>
          </a:xfrm>
          <a:prstGeom prst="rect">
            <a:avLst/>
          </a:prstGeom>
          <a:solidFill>
            <a:srgbClr val="6488A3"/>
          </a:solidFill>
          <a:ln>
            <a:noFill/>
          </a:ln>
          <a:effectLst>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Playfair Display" pitchFamily="2" charset="0"/>
                <a:ea typeface="+mn-ea"/>
                <a:cs typeface="+mn-cs"/>
              </a:rPr>
              <a:t>Who </a:t>
            </a:r>
            <a:r>
              <a:rPr kumimoji="0" lang="es-ES" sz="4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Playfair Display" pitchFamily="2" charset="0"/>
                <a:ea typeface="+mn-ea"/>
                <a:cs typeface="+mn-cs"/>
              </a:rPr>
              <a:t>we</a:t>
            </a:r>
            <a:r>
              <a:rPr kumimoji="0" lang="es-ES" sz="4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Playfair Display" pitchFamily="2" charset="0"/>
                <a:ea typeface="+mn-ea"/>
                <a:cs typeface="+mn-cs"/>
              </a:rPr>
              <a:t> are</a:t>
            </a:r>
          </a:p>
        </p:txBody>
      </p:sp>
    </p:spTree>
    <p:extLst>
      <p:ext uri="{BB962C8B-B14F-4D97-AF65-F5344CB8AC3E}">
        <p14:creationId xmlns:p14="http://schemas.microsoft.com/office/powerpoint/2010/main" val="2674071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061E3D-8998-4538-9737-263B34BFE020}"/>
              </a:ext>
            </a:extLst>
          </p:cNvPr>
          <p:cNvSpPr>
            <a:spLocks noGrp="1"/>
          </p:cNvSpPr>
          <p:nvPr>
            <p:ph type="sldNum" sz="quarter" idx="10"/>
          </p:nvPr>
        </p:nvSpPr>
        <p:spPr/>
        <p:txBody>
          <a:bodyPr/>
          <a:lstStyle/>
          <a:p>
            <a:fld id="{075BE8CC-8D6B-A541-B42B-3C66E239E22D}" type="slidenum">
              <a:rPr lang="es-ES" smtClean="0"/>
              <a:pPr/>
              <a:t>30</a:t>
            </a:fld>
            <a:endParaRPr lang="es-ES" dirty="0"/>
          </a:p>
        </p:txBody>
      </p:sp>
      <p:sp>
        <p:nvSpPr>
          <p:cNvPr id="5" name="Marcador de texto 4">
            <a:extLst>
              <a:ext uri="{FF2B5EF4-FFF2-40B4-BE49-F238E27FC236}">
                <a16:creationId xmlns:a16="http://schemas.microsoft.com/office/drawing/2014/main" id="{7E467E18-FAA1-4482-A2D8-4118E58E7E01}"/>
              </a:ext>
            </a:extLst>
          </p:cNvPr>
          <p:cNvSpPr txBox="1">
            <a:spLocks/>
          </p:cNvSpPr>
          <p:nvPr/>
        </p:nvSpPr>
        <p:spPr>
          <a:xfrm>
            <a:off x="704850" y="494084"/>
            <a:ext cx="4678225" cy="315803"/>
          </a:xfrm>
          <a:prstGeom prst="rect">
            <a:avLst/>
          </a:prstGeom>
        </p:spPr>
        <p:txBody>
          <a:bodyPr/>
          <a:lstStyle>
            <a:lvl1pPr marL="0" indent="0" algn="l" rtl="0" fontAlgn="base">
              <a:lnSpc>
                <a:spcPct val="100000"/>
              </a:lnSpc>
              <a:spcBef>
                <a:spcPts val="1334"/>
              </a:spcBef>
              <a:spcAft>
                <a:spcPct val="0"/>
              </a:spcAft>
              <a:buFont typeface="Arial" panose="020B0604020202020204" pitchFamily="34" charset="0"/>
              <a:buNone/>
              <a:defRPr sz="1600" b="1" i="0" kern="1200" cap="none" baseline="0">
                <a:solidFill>
                  <a:srgbClr val="FF9E18"/>
                </a:solidFill>
                <a:latin typeface="Raleway" panose="020B0503030101060003" pitchFamily="34" charset="77"/>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a:pPr>
            <a:r>
              <a:rPr lang="es-ES" sz="2400" dirty="0">
                <a:solidFill>
                  <a:srgbClr val="7030A0"/>
                </a:solidFill>
              </a:rPr>
              <a:t>Psoriasis c</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linical</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context</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p>
        </p:txBody>
      </p:sp>
      <p:pic>
        <p:nvPicPr>
          <p:cNvPr id="1026" name="Picture 2" descr="Doctor PNG descarga gratuita | PNG Mart">
            <a:extLst>
              <a:ext uri="{FF2B5EF4-FFF2-40B4-BE49-F238E27FC236}">
                <a16:creationId xmlns:a16="http://schemas.microsoft.com/office/drawing/2014/main" id="{D7E99EA4-D772-A0FD-900B-D8763549C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897" y="1074525"/>
            <a:ext cx="2653991" cy="26539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FC0F98-92BC-D03D-B4F0-76459304CCCD}"/>
              </a:ext>
            </a:extLst>
          </p:cNvPr>
          <p:cNvSpPr txBox="1"/>
          <p:nvPr/>
        </p:nvSpPr>
        <p:spPr>
          <a:xfrm>
            <a:off x="2820937" y="4000296"/>
            <a:ext cx="7248613" cy="1107996"/>
          </a:xfrm>
          <a:prstGeom prst="rect">
            <a:avLst/>
          </a:prstGeom>
          <a:noFill/>
        </p:spPr>
        <p:txBody>
          <a:bodyPr wrap="square">
            <a:spAutoFit/>
          </a:bodyPr>
          <a:lstStyle/>
          <a:p>
            <a:pPr algn="ctr"/>
            <a:r>
              <a:rPr lang="en-US" sz="2200" b="1" dirty="0">
                <a:solidFill>
                  <a:srgbClr val="000000"/>
                </a:solidFill>
                <a:latin typeface="Raleway" panose="020B0503030101060003" pitchFamily="34" charset="0"/>
              </a:rPr>
              <a:t>HLA-c*06</a:t>
            </a:r>
            <a:r>
              <a:rPr lang="en-US" sz="2200" dirty="0">
                <a:solidFill>
                  <a:srgbClr val="000000"/>
                </a:solidFill>
                <a:latin typeface="Raleway" panose="020B0503030101060003" pitchFamily="34" charset="0"/>
              </a:rPr>
              <a:t> screening is prescribed by the </a:t>
            </a:r>
            <a:r>
              <a:rPr lang="en-US" sz="2200" dirty="0" err="1">
                <a:solidFill>
                  <a:srgbClr val="000000"/>
                </a:solidFill>
                <a:latin typeface="Raleway" panose="020B0503030101060003" pitchFamily="34" charset="0"/>
              </a:rPr>
              <a:t>dermathology</a:t>
            </a:r>
            <a:r>
              <a:rPr lang="en-US" sz="2200" dirty="0">
                <a:solidFill>
                  <a:srgbClr val="000000"/>
                </a:solidFill>
                <a:latin typeface="Raleway" panose="020B0503030101060003" pitchFamily="34" charset="0"/>
              </a:rPr>
              <a:t> or rheumatology department of the hospital</a:t>
            </a:r>
            <a:endParaRPr lang="en-US" sz="2200" dirty="0">
              <a:latin typeface="Raleway" panose="020B0503030101060003" pitchFamily="34" charset="0"/>
            </a:endParaRPr>
          </a:p>
        </p:txBody>
      </p:sp>
      <p:pic>
        <p:nvPicPr>
          <p:cNvPr id="4" name="Picture 3" descr="Shape, circle&#10;&#10;Description automatically generated">
            <a:extLst>
              <a:ext uri="{FF2B5EF4-FFF2-40B4-BE49-F238E27FC236}">
                <a16:creationId xmlns:a16="http://schemas.microsoft.com/office/drawing/2014/main" id="{A1BC03C2-227C-3C9E-8DB7-690E9BE7963F}"/>
              </a:ext>
            </a:extLst>
          </p:cNvPr>
          <p:cNvPicPr>
            <a:picLocks noChangeAspect="1"/>
          </p:cNvPicPr>
          <p:nvPr/>
        </p:nvPicPr>
        <p:blipFill rotWithShape="1">
          <a:blip r:embed="rId4"/>
          <a:srcRect t="54814"/>
          <a:stretch/>
        </p:blipFill>
        <p:spPr>
          <a:xfrm>
            <a:off x="9185534" y="0"/>
            <a:ext cx="3006466" cy="1129376"/>
          </a:xfrm>
          <a:prstGeom prst="rect">
            <a:avLst/>
          </a:prstGeom>
        </p:spPr>
      </p:pic>
      <p:sp>
        <p:nvSpPr>
          <p:cNvPr id="6" name="TextBox 5">
            <a:extLst>
              <a:ext uri="{FF2B5EF4-FFF2-40B4-BE49-F238E27FC236}">
                <a16:creationId xmlns:a16="http://schemas.microsoft.com/office/drawing/2014/main" id="{AD4F5AFF-0FB4-3858-E81F-02146E3F2233}"/>
              </a:ext>
            </a:extLst>
          </p:cNvPr>
          <p:cNvSpPr txBox="1"/>
          <p:nvPr/>
        </p:nvSpPr>
        <p:spPr>
          <a:xfrm>
            <a:off x="9578500" y="132991"/>
            <a:ext cx="2220533" cy="830997"/>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HLA C06 </a:t>
            </a:r>
          </a:p>
          <a:p>
            <a:pPr algn="ctr"/>
            <a:r>
              <a:rPr lang="es-ES" sz="2400" b="1" dirty="0">
                <a:solidFill>
                  <a:schemeClr val="bg1"/>
                </a:solidFill>
                <a:latin typeface="Raleway" panose="020B0503030101060003" pitchFamily="34" charset="0"/>
              </a:rPr>
              <a:t>kit</a:t>
            </a:r>
            <a:endParaRPr lang="en-US" sz="2400" b="1" dirty="0">
              <a:solidFill>
                <a:schemeClr val="bg1"/>
              </a:solidFill>
              <a:latin typeface="Raleway" panose="020B0503030101060003" pitchFamily="34" charset="0"/>
            </a:endParaRPr>
          </a:p>
        </p:txBody>
      </p:sp>
    </p:spTree>
    <p:extLst>
      <p:ext uri="{BB962C8B-B14F-4D97-AF65-F5344CB8AC3E}">
        <p14:creationId xmlns:p14="http://schemas.microsoft.com/office/powerpoint/2010/main" val="33094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061E3D-8998-4538-9737-263B34BFE020}"/>
              </a:ext>
            </a:extLst>
          </p:cNvPr>
          <p:cNvSpPr>
            <a:spLocks noGrp="1"/>
          </p:cNvSpPr>
          <p:nvPr>
            <p:ph type="sldNum" sz="quarter" idx="10"/>
          </p:nvPr>
        </p:nvSpPr>
        <p:spPr/>
        <p:txBody>
          <a:bodyPr/>
          <a:lstStyle/>
          <a:p>
            <a:fld id="{075BE8CC-8D6B-A541-B42B-3C66E239E22D}" type="slidenum">
              <a:rPr lang="es-ES" smtClean="0"/>
              <a:pPr/>
              <a:t>31</a:t>
            </a:fld>
            <a:endParaRPr lang="es-ES" dirty="0"/>
          </a:p>
        </p:txBody>
      </p:sp>
      <p:sp>
        <p:nvSpPr>
          <p:cNvPr id="5" name="Marcador de texto 4">
            <a:extLst>
              <a:ext uri="{FF2B5EF4-FFF2-40B4-BE49-F238E27FC236}">
                <a16:creationId xmlns:a16="http://schemas.microsoft.com/office/drawing/2014/main" id="{7E467E18-FAA1-4482-A2D8-4118E58E7E01}"/>
              </a:ext>
            </a:extLst>
          </p:cNvPr>
          <p:cNvSpPr txBox="1">
            <a:spLocks/>
          </p:cNvSpPr>
          <p:nvPr/>
        </p:nvSpPr>
        <p:spPr>
          <a:xfrm>
            <a:off x="557075" y="991909"/>
            <a:ext cx="4678225" cy="315803"/>
          </a:xfrm>
          <a:prstGeom prst="rect">
            <a:avLst/>
          </a:prstGeom>
        </p:spPr>
        <p:txBody>
          <a:bodyPr/>
          <a:lstStyle>
            <a:lvl1pPr marL="0" indent="0" algn="l" rtl="0" fontAlgn="base">
              <a:lnSpc>
                <a:spcPct val="100000"/>
              </a:lnSpc>
              <a:spcBef>
                <a:spcPts val="1334"/>
              </a:spcBef>
              <a:spcAft>
                <a:spcPct val="0"/>
              </a:spcAft>
              <a:buFont typeface="Arial" panose="020B0604020202020204" pitchFamily="34" charset="0"/>
              <a:buNone/>
              <a:defRPr sz="1600" b="1" i="0" kern="1200" cap="none" baseline="0">
                <a:solidFill>
                  <a:srgbClr val="FF9E18"/>
                </a:solidFill>
                <a:latin typeface="Raleway" panose="020B0503030101060003" pitchFamily="34" charset="77"/>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a:pPr>
            <a:r>
              <a:rPr lang="es-ES" sz="2400" dirty="0">
                <a:solidFill>
                  <a:srgbClr val="7030A0"/>
                </a:solidFill>
              </a:rPr>
              <a:t>Narcolepsy c</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linical</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context</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p>
        </p:txBody>
      </p:sp>
      <p:pic>
        <p:nvPicPr>
          <p:cNvPr id="4" name="Picture 3" descr="Shape, circle&#10;&#10;Description automatically generated">
            <a:extLst>
              <a:ext uri="{FF2B5EF4-FFF2-40B4-BE49-F238E27FC236}">
                <a16:creationId xmlns:a16="http://schemas.microsoft.com/office/drawing/2014/main" id="{A1BC03C2-227C-3C9E-8DB7-690E9BE7963F}"/>
              </a:ext>
            </a:extLst>
          </p:cNvPr>
          <p:cNvPicPr>
            <a:picLocks noChangeAspect="1"/>
          </p:cNvPicPr>
          <p:nvPr/>
        </p:nvPicPr>
        <p:blipFill rotWithShape="1">
          <a:blip r:embed="rId3"/>
          <a:srcRect t="54814"/>
          <a:stretch/>
        </p:blipFill>
        <p:spPr>
          <a:xfrm>
            <a:off x="9185534" y="0"/>
            <a:ext cx="3006466" cy="1129376"/>
          </a:xfrm>
          <a:prstGeom prst="rect">
            <a:avLst/>
          </a:prstGeom>
        </p:spPr>
      </p:pic>
      <p:sp>
        <p:nvSpPr>
          <p:cNvPr id="6" name="TextBox 5">
            <a:extLst>
              <a:ext uri="{FF2B5EF4-FFF2-40B4-BE49-F238E27FC236}">
                <a16:creationId xmlns:a16="http://schemas.microsoft.com/office/drawing/2014/main" id="{AD4F5AFF-0FB4-3858-E81F-02146E3F2233}"/>
              </a:ext>
            </a:extLst>
          </p:cNvPr>
          <p:cNvSpPr txBox="1"/>
          <p:nvPr/>
        </p:nvSpPr>
        <p:spPr>
          <a:xfrm>
            <a:off x="9382017" y="106379"/>
            <a:ext cx="2613500" cy="830997"/>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HLA Narcolepsy</a:t>
            </a:r>
          </a:p>
          <a:p>
            <a:pPr algn="ctr"/>
            <a:r>
              <a:rPr lang="es-ES" sz="2400" b="1" dirty="0">
                <a:solidFill>
                  <a:schemeClr val="bg1"/>
                </a:solidFill>
                <a:latin typeface="Raleway" panose="020B0503030101060003" pitchFamily="34" charset="0"/>
              </a:rPr>
              <a:t>kit</a:t>
            </a:r>
            <a:endParaRPr lang="en-US" sz="2400" b="1" dirty="0">
              <a:solidFill>
                <a:schemeClr val="bg1"/>
              </a:solidFill>
              <a:latin typeface="Raleway" panose="020B0503030101060003" pitchFamily="34" charset="0"/>
            </a:endParaRPr>
          </a:p>
        </p:txBody>
      </p:sp>
      <p:sp>
        <p:nvSpPr>
          <p:cNvPr id="3" name="CuadroTexto 10">
            <a:extLst>
              <a:ext uri="{FF2B5EF4-FFF2-40B4-BE49-F238E27FC236}">
                <a16:creationId xmlns:a16="http://schemas.microsoft.com/office/drawing/2014/main" id="{C7C947E5-D501-DC89-4279-40C9993C15AD}"/>
              </a:ext>
            </a:extLst>
          </p:cNvPr>
          <p:cNvSpPr txBox="1"/>
          <p:nvPr/>
        </p:nvSpPr>
        <p:spPr>
          <a:xfrm>
            <a:off x="557075" y="1614444"/>
            <a:ext cx="9652000" cy="2031325"/>
          </a:xfrm>
          <a:prstGeom prst="rect">
            <a:avLst/>
          </a:prstGeom>
          <a:noFill/>
        </p:spPr>
        <p:txBody>
          <a:bodyPr wrap="square" rtlCol="0">
            <a:spAutoFit/>
          </a:bodyPr>
          <a:lstStyle/>
          <a:p>
            <a:r>
              <a:rPr lang="en-GB" dirty="0">
                <a:solidFill>
                  <a:srgbClr val="000000"/>
                </a:solidFill>
                <a:latin typeface="Raleway" panose="020B0503030101060003" pitchFamily="34" charset="0"/>
                <a:cs typeface="Segoe UI Light" panose="020B0502040204020203" pitchFamily="34" charset="0"/>
              </a:rPr>
              <a:t>Neurodegenerative disease, characterized by an excessive daytime sleepiness and sudden sleep attacks.</a:t>
            </a:r>
          </a:p>
          <a:p>
            <a:endParaRPr lang="en-GB" dirty="0">
              <a:solidFill>
                <a:srgbClr val="000000"/>
              </a:solidFill>
              <a:latin typeface="Raleway" panose="020B0503030101060003" pitchFamily="34" charset="0"/>
              <a:cs typeface="Segoe UI Light" panose="020B0502040204020203" pitchFamily="34" charset="0"/>
            </a:endParaRPr>
          </a:p>
          <a:p>
            <a:r>
              <a:rPr lang="en-GB" dirty="0">
                <a:solidFill>
                  <a:srgbClr val="000000"/>
                </a:solidFill>
                <a:latin typeface="Raleway" panose="020B0503030101060003" pitchFamily="34" charset="0"/>
                <a:cs typeface="Segoe UI Light" panose="020B0502040204020203" pitchFamily="34" charset="0"/>
              </a:rPr>
              <a:t>Symptoms: Excessive daytime sleepiness, cataplexy, sleep paralysis, night-time sleep fragmentation, hallucinations</a:t>
            </a:r>
          </a:p>
          <a:p>
            <a:pPr marL="804863" indent="-285750">
              <a:buFont typeface="Arial" panose="020B0604020202020204" pitchFamily="34" charset="0"/>
              <a:buChar char="•"/>
            </a:pPr>
            <a:endParaRPr lang="en-GB" dirty="0">
              <a:solidFill>
                <a:srgbClr val="000000"/>
              </a:solidFill>
              <a:latin typeface="Raleway" panose="020B0503030101060003" pitchFamily="34" charset="0"/>
              <a:cs typeface="Segoe UI Light" panose="020B0502040204020203" pitchFamily="34" charset="0"/>
            </a:endParaRPr>
          </a:p>
          <a:p>
            <a:pPr marL="285750" indent="-285750">
              <a:buFont typeface="Calibri" panose="020F0502020204030204" pitchFamily="34" charset="0"/>
              <a:buChar char="−"/>
            </a:pPr>
            <a:endParaRPr lang="en-GB" dirty="0">
              <a:solidFill>
                <a:srgbClr val="000000"/>
              </a:solidFill>
              <a:latin typeface="Raleway" panose="020B0503030101060003" pitchFamily="34" charset="0"/>
              <a:cs typeface="Segoe UI Light" panose="020B0502040204020203" pitchFamily="34" charset="0"/>
            </a:endParaRPr>
          </a:p>
        </p:txBody>
      </p:sp>
      <p:sp>
        <p:nvSpPr>
          <p:cNvPr id="8" name="CuadroTexto 10">
            <a:extLst>
              <a:ext uri="{FF2B5EF4-FFF2-40B4-BE49-F238E27FC236}">
                <a16:creationId xmlns:a16="http://schemas.microsoft.com/office/drawing/2014/main" id="{DD2DD159-F361-E544-9D3C-1D5BBF507C06}"/>
              </a:ext>
            </a:extLst>
          </p:cNvPr>
          <p:cNvSpPr txBox="1"/>
          <p:nvPr/>
        </p:nvSpPr>
        <p:spPr>
          <a:xfrm>
            <a:off x="297081" y="3447314"/>
            <a:ext cx="5798919" cy="1477328"/>
          </a:xfrm>
          <a:prstGeom prst="rect">
            <a:avLst/>
          </a:prstGeom>
          <a:noFill/>
        </p:spPr>
        <p:txBody>
          <a:bodyPr wrap="square" rtlCol="0">
            <a:spAutoFit/>
          </a:bodyPr>
          <a:lstStyle/>
          <a:p>
            <a:pPr marL="285750" indent="-285750">
              <a:buFont typeface="Segoe UI Light" panose="020B0502040204020203" pitchFamily="34" charset="0"/>
              <a:buChar char="›"/>
            </a:pPr>
            <a:r>
              <a:rPr lang="en-GB" dirty="0">
                <a:solidFill>
                  <a:srgbClr val="000000"/>
                </a:solidFill>
                <a:latin typeface="Raleway" panose="020B0503030101060003" pitchFamily="34" charset="0"/>
                <a:cs typeface="Segoe UI Light" panose="020B0502040204020203" pitchFamily="34" charset="0"/>
              </a:rPr>
              <a:t>Presence of </a:t>
            </a:r>
            <a:r>
              <a:rPr lang="en-GB" b="1" dirty="0">
                <a:solidFill>
                  <a:srgbClr val="000000"/>
                </a:solidFill>
                <a:latin typeface="Raleway" panose="020B0503030101060003" pitchFamily="34" charset="0"/>
                <a:cs typeface="Segoe UI Light" panose="020B0502040204020203" pitchFamily="34" charset="0"/>
              </a:rPr>
              <a:t>HLA-DQB1*06:02</a:t>
            </a:r>
            <a:r>
              <a:rPr lang="en-GB" dirty="0">
                <a:solidFill>
                  <a:srgbClr val="000000"/>
                </a:solidFill>
                <a:latin typeface="Raleway" panose="020B0503030101060003" pitchFamily="34" charset="0"/>
                <a:cs typeface="Segoe UI Light" panose="020B0502040204020203" pitchFamily="34" charset="0"/>
              </a:rPr>
              <a:t> allele in almost all narcoleptic patients (&gt;90%) but also expressed in some non-narcoleptic individuals (5-38%). </a:t>
            </a:r>
            <a:r>
              <a:rPr lang="en-GB" dirty="0">
                <a:solidFill>
                  <a:srgbClr val="000000"/>
                </a:solidFill>
                <a:latin typeface="Raleway" panose="020B0503030101060003" pitchFamily="34" charset="0"/>
                <a:cs typeface="Segoe UI Light" panose="020B0502040204020203" pitchFamily="34" charset="0"/>
                <a:sym typeface="Wingdings" panose="05000000000000000000" pitchFamily="2" charset="2"/>
              </a:rPr>
              <a:t> high negative predictive value</a:t>
            </a:r>
          </a:p>
          <a:p>
            <a:pPr marL="285750" indent="-285750">
              <a:buFont typeface="Segoe UI Light" panose="020B0502040204020203" pitchFamily="34" charset="0"/>
              <a:buChar char="›"/>
            </a:pPr>
            <a:endParaRPr lang="en-GB" dirty="0">
              <a:solidFill>
                <a:srgbClr val="000000"/>
              </a:solidFill>
              <a:latin typeface="Raleway" panose="020B0503030101060003" pitchFamily="34" charset="0"/>
              <a:cs typeface="Segoe UI Light" panose="020B0502040204020203" pitchFamily="34" charset="0"/>
              <a:sym typeface="Wingdings" panose="05000000000000000000" pitchFamily="2" charset="2"/>
            </a:endParaRPr>
          </a:p>
        </p:txBody>
      </p:sp>
      <p:pic>
        <p:nvPicPr>
          <p:cNvPr id="2054" name="Picture 6" descr="Narcolepsy - Symptoms, Causes, Treatment - DoYou">
            <a:extLst>
              <a:ext uri="{FF2B5EF4-FFF2-40B4-BE49-F238E27FC236}">
                <a16:creationId xmlns:a16="http://schemas.microsoft.com/office/drawing/2014/main" id="{E3C2BBCF-7361-00E4-7561-E07CA8CE4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681" y="2950513"/>
            <a:ext cx="5156719" cy="29030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729695A-ED41-F000-F5F2-8902CE44244A}"/>
              </a:ext>
            </a:extLst>
          </p:cNvPr>
          <p:cNvSpPr txBox="1"/>
          <p:nvPr/>
        </p:nvSpPr>
        <p:spPr>
          <a:xfrm>
            <a:off x="557075" y="5028547"/>
            <a:ext cx="5294695" cy="923330"/>
          </a:xfrm>
          <a:prstGeom prst="rect">
            <a:avLst/>
          </a:prstGeom>
          <a:noFill/>
        </p:spPr>
        <p:txBody>
          <a:bodyPr wrap="square">
            <a:spAutoFit/>
          </a:bodyPr>
          <a:lstStyle/>
          <a:p>
            <a:pPr algn="ctr"/>
            <a:r>
              <a:rPr lang="en-GB" b="1" dirty="0">
                <a:solidFill>
                  <a:srgbClr val="000000"/>
                </a:solidFill>
                <a:latin typeface="Raleway" panose="020B0503030101060003" pitchFamily="34" charset="0"/>
                <a:cs typeface="Segoe UI Light" panose="020B0502040204020203" pitchFamily="34" charset="0"/>
              </a:rPr>
              <a:t>HLA-DQB1*06:02</a:t>
            </a:r>
            <a:r>
              <a:rPr lang="en-GB" dirty="0">
                <a:solidFill>
                  <a:srgbClr val="000000"/>
                </a:solidFill>
                <a:latin typeface="Raleway" panose="020B0503030101060003" pitchFamily="34" charset="0"/>
                <a:cs typeface="Segoe UI Light" panose="020B0502040204020203" pitchFamily="34" charset="0"/>
              </a:rPr>
              <a:t> </a:t>
            </a:r>
            <a:r>
              <a:rPr lang="en-GB" dirty="0">
                <a:solidFill>
                  <a:srgbClr val="000000"/>
                </a:solidFill>
                <a:latin typeface="Raleway" panose="020B0503030101060003" pitchFamily="34" charset="0"/>
                <a:cs typeface="Segoe UI Light" panose="020B0502040204020203" pitchFamily="34" charset="0"/>
                <a:sym typeface="Wingdings" panose="05000000000000000000" pitchFamily="2" charset="2"/>
              </a:rPr>
              <a:t> genetic marker which confers the strongest predisposition to Narcolepsy</a:t>
            </a:r>
            <a:endParaRPr lang="en-GB" dirty="0">
              <a:solidFill>
                <a:srgbClr val="000000"/>
              </a:solidFill>
              <a:latin typeface="Raleway" panose="020B0503030101060003" pitchFamily="34" charset="0"/>
              <a:cs typeface="Segoe UI Light" panose="020B0502040204020203" pitchFamily="34" charset="0"/>
            </a:endParaRPr>
          </a:p>
        </p:txBody>
      </p:sp>
      <p:grpSp>
        <p:nvGrpSpPr>
          <p:cNvPr id="11" name="Grupo 6">
            <a:extLst>
              <a:ext uri="{FF2B5EF4-FFF2-40B4-BE49-F238E27FC236}">
                <a16:creationId xmlns:a16="http://schemas.microsoft.com/office/drawing/2014/main" id="{302CA317-7A76-7A4A-51AC-B422DBFF9D1A}"/>
              </a:ext>
            </a:extLst>
          </p:cNvPr>
          <p:cNvGrpSpPr/>
          <p:nvPr/>
        </p:nvGrpSpPr>
        <p:grpSpPr>
          <a:xfrm>
            <a:off x="687977" y="353431"/>
            <a:ext cx="4929051" cy="523220"/>
            <a:chOff x="687977" y="353431"/>
            <a:chExt cx="4929051" cy="523220"/>
          </a:xfrm>
        </p:grpSpPr>
        <p:sp>
          <p:nvSpPr>
            <p:cNvPr id="12" name="CuadroTexto 1">
              <a:extLst>
                <a:ext uri="{FF2B5EF4-FFF2-40B4-BE49-F238E27FC236}">
                  <a16:creationId xmlns:a16="http://schemas.microsoft.com/office/drawing/2014/main" id="{CA1714C6-91D1-1680-8CDE-3688D7204BDB}"/>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HLA Narcolepsy</a:t>
              </a:r>
            </a:p>
          </p:txBody>
        </p:sp>
        <p:cxnSp>
          <p:nvCxnSpPr>
            <p:cNvPr id="13" name="Conector recto 3">
              <a:extLst>
                <a:ext uri="{FF2B5EF4-FFF2-40B4-BE49-F238E27FC236}">
                  <a16:creationId xmlns:a16="http://schemas.microsoft.com/office/drawing/2014/main" id="{74C31844-3A9C-240F-FF2A-9277991E31D0}"/>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052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061E3D-8998-4538-9737-263B34BFE020}"/>
              </a:ext>
            </a:extLst>
          </p:cNvPr>
          <p:cNvSpPr>
            <a:spLocks noGrp="1"/>
          </p:cNvSpPr>
          <p:nvPr>
            <p:ph type="sldNum" sz="quarter" idx="10"/>
          </p:nvPr>
        </p:nvSpPr>
        <p:spPr/>
        <p:txBody>
          <a:bodyPr/>
          <a:lstStyle/>
          <a:p>
            <a:fld id="{075BE8CC-8D6B-A541-B42B-3C66E239E22D}" type="slidenum">
              <a:rPr lang="es-ES" smtClean="0"/>
              <a:pPr/>
              <a:t>32</a:t>
            </a:fld>
            <a:endParaRPr lang="es-ES" dirty="0"/>
          </a:p>
        </p:txBody>
      </p:sp>
      <p:pic>
        <p:nvPicPr>
          <p:cNvPr id="1026" name="Picture 2" descr="Doctor PNG descarga gratuita | PNG Mart">
            <a:extLst>
              <a:ext uri="{FF2B5EF4-FFF2-40B4-BE49-F238E27FC236}">
                <a16:creationId xmlns:a16="http://schemas.microsoft.com/office/drawing/2014/main" id="{D7E99EA4-D772-A0FD-900B-D8763549C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897" y="775009"/>
            <a:ext cx="2653991" cy="26539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FC0F98-92BC-D03D-B4F0-76459304CCCD}"/>
              </a:ext>
            </a:extLst>
          </p:cNvPr>
          <p:cNvSpPr txBox="1"/>
          <p:nvPr/>
        </p:nvSpPr>
        <p:spPr>
          <a:xfrm>
            <a:off x="2820937" y="3709925"/>
            <a:ext cx="7248613" cy="769441"/>
          </a:xfrm>
          <a:prstGeom prst="rect">
            <a:avLst/>
          </a:prstGeom>
          <a:noFill/>
        </p:spPr>
        <p:txBody>
          <a:bodyPr wrap="square">
            <a:spAutoFit/>
          </a:bodyPr>
          <a:lstStyle/>
          <a:p>
            <a:pPr algn="ctr"/>
            <a:r>
              <a:rPr lang="en-GB" sz="2200" b="1" dirty="0">
                <a:solidFill>
                  <a:srgbClr val="000000"/>
                </a:solidFill>
                <a:latin typeface="Raleway" panose="020B0503030101060003" pitchFamily="34" charset="0"/>
                <a:cs typeface="Segoe UI Light" panose="020B0502040204020203" pitchFamily="34" charset="0"/>
              </a:rPr>
              <a:t>HLA-DQB1*06:02</a:t>
            </a:r>
            <a:r>
              <a:rPr lang="en-US" sz="2200" dirty="0">
                <a:solidFill>
                  <a:srgbClr val="000000"/>
                </a:solidFill>
                <a:latin typeface="Raleway" panose="020B0503030101060003" pitchFamily="34" charset="0"/>
              </a:rPr>
              <a:t> screening is prescribed by the neurology department of the hospital</a:t>
            </a:r>
            <a:endParaRPr lang="en-US" sz="2200" dirty="0">
              <a:latin typeface="Raleway" panose="020B0503030101060003" pitchFamily="34" charset="0"/>
            </a:endParaRPr>
          </a:p>
        </p:txBody>
      </p:sp>
      <p:pic>
        <p:nvPicPr>
          <p:cNvPr id="4" name="Picture 3" descr="Shape, circle&#10;&#10;Description automatically generated">
            <a:extLst>
              <a:ext uri="{FF2B5EF4-FFF2-40B4-BE49-F238E27FC236}">
                <a16:creationId xmlns:a16="http://schemas.microsoft.com/office/drawing/2014/main" id="{A1BC03C2-227C-3C9E-8DB7-690E9BE7963F}"/>
              </a:ext>
            </a:extLst>
          </p:cNvPr>
          <p:cNvPicPr>
            <a:picLocks noChangeAspect="1"/>
          </p:cNvPicPr>
          <p:nvPr/>
        </p:nvPicPr>
        <p:blipFill rotWithShape="1">
          <a:blip r:embed="rId4"/>
          <a:srcRect t="54814"/>
          <a:stretch/>
        </p:blipFill>
        <p:spPr>
          <a:xfrm>
            <a:off x="9185534" y="0"/>
            <a:ext cx="3006466" cy="1129376"/>
          </a:xfrm>
          <a:prstGeom prst="rect">
            <a:avLst/>
          </a:prstGeom>
        </p:spPr>
      </p:pic>
      <p:sp>
        <p:nvSpPr>
          <p:cNvPr id="7" name="TextBox 6">
            <a:extLst>
              <a:ext uri="{FF2B5EF4-FFF2-40B4-BE49-F238E27FC236}">
                <a16:creationId xmlns:a16="http://schemas.microsoft.com/office/drawing/2014/main" id="{EAAD0EE0-89B4-EB72-28DB-7B7FB9F04480}"/>
              </a:ext>
            </a:extLst>
          </p:cNvPr>
          <p:cNvSpPr txBox="1"/>
          <p:nvPr/>
        </p:nvSpPr>
        <p:spPr>
          <a:xfrm>
            <a:off x="9382017" y="106379"/>
            <a:ext cx="2613500" cy="830997"/>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HLA Narcolepsy</a:t>
            </a:r>
          </a:p>
          <a:p>
            <a:pPr algn="ctr"/>
            <a:r>
              <a:rPr lang="es-ES" sz="2400" b="1" dirty="0">
                <a:solidFill>
                  <a:schemeClr val="bg1"/>
                </a:solidFill>
                <a:latin typeface="Raleway" panose="020B0503030101060003" pitchFamily="34" charset="0"/>
              </a:rPr>
              <a:t>kit</a:t>
            </a:r>
            <a:endParaRPr lang="en-US" sz="2400" b="1" dirty="0">
              <a:solidFill>
                <a:schemeClr val="bg1"/>
              </a:solidFill>
              <a:latin typeface="Raleway" panose="020B0503030101060003" pitchFamily="34" charset="0"/>
            </a:endParaRPr>
          </a:p>
        </p:txBody>
      </p:sp>
      <p:sp>
        <p:nvSpPr>
          <p:cNvPr id="6" name="Marcador de texto 4">
            <a:extLst>
              <a:ext uri="{FF2B5EF4-FFF2-40B4-BE49-F238E27FC236}">
                <a16:creationId xmlns:a16="http://schemas.microsoft.com/office/drawing/2014/main" id="{AC08A09F-3138-18D0-3562-DF9F88B785A4}"/>
              </a:ext>
            </a:extLst>
          </p:cNvPr>
          <p:cNvSpPr txBox="1">
            <a:spLocks/>
          </p:cNvSpPr>
          <p:nvPr/>
        </p:nvSpPr>
        <p:spPr>
          <a:xfrm>
            <a:off x="704850" y="494084"/>
            <a:ext cx="4678225" cy="315803"/>
          </a:xfrm>
          <a:prstGeom prst="rect">
            <a:avLst/>
          </a:prstGeom>
        </p:spPr>
        <p:txBody>
          <a:bodyPr/>
          <a:lstStyle>
            <a:lvl1pPr marL="0" indent="0" algn="l" rtl="0" fontAlgn="base">
              <a:lnSpc>
                <a:spcPct val="100000"/>
              </a:lnSpc>
              <a:spcBef>
                <a:spcPts val="1334"/>
              </a:spcBef>
              <a:spcAft>
                <a:spcPct val="0"/>
              </a:spcAft>
              <a:buFont typeface="Arial" panose="020B0604020202020204" pitchFamily="34" charset="0"/>
              <a:buNone/>
              <a:defRPr sz="1600" b="1" i="0" kern="1200" cap="none" baseline="0">
                <a:solidFill>
                  <a:srgbClr val="FF9E18"/>
                </a:solidFill>
                <a:latin typeface="Raleway" panose="020B0503030101060003" pitchFamily="34" charset="77"/>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a:pPr>
            <a:r>
              <a:rPr lang="es-ES" sz="2400" dirty="0">
                <a:solidFill>
                  <a:srgbClr val="7030A0"/>
                </a:solidFill>
              </a:rPr>
              <a:t>Narcolepsy c</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linical</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r>
              <a:rPr kumimoji="0" lang="es-ES" sz="2400" b="1" i="0" u="none" strike="noStrike" kern="1200" cap="none" spc="0" normalizeH="0" baseline="0" noProof="0" dirty="0" err="1">
                <a:ln>
                  <a:noFill/>
                </a:ln>
                <a:solidFill>
                  <a:srgbClr val="7030A0"/>
                </a:solidFill>
                <a:effectLst/>
                <a:uLnTx/>
                <a:uFillTx/>
                <a:latin typeface="Raleway" panose="020B0503030101060003" pitchFamily="34" charset="77"/>
                <a:ea typeface="+mn-ea"/>
                <a:cs typeface="+mn-cs"/>
              </a:rPr>
              <a:t>context</a:t>
            </a:r>
            <a:r>
              <a:rPr kumimoji="0" lang="es-ES" sz="2400" b="1" i="0" u="none" strike="noStrike" kern="1200" cap="none" spc="0" normalizeH="0" baseline="0" noProof="0" dirty="0">
                <a:ln>
                  <a:noFill/>
                </a:ln>
                <a:solidFill>
                  <a:srgbClr val="7030A0"/>
                </a:solidFill>
                <a:effectLst/>
                <a:uLnTx/>
                <a:uFillTx/>
                <a:latin typeface="Raleway" panose="020B0503030101060003" pitchFamily="34" charset="77"/>
                <a:ea typeface="+mn-ea"/>
                <a:cs typeface="+mn-cs"/>
              </a:rPr>
              <a:t> </a:t>
            </a:r>
          </a:p>
        </p:txBody>
      </p:sp>
      <p:sp>
        <p:nvSpPr>
          <p:cNvPr id="8" name="TextBox 7">
            <a:extLst>
              <a:ext uri="{FF2B5EF4-FFF2-40B4-BE49-F238E27FC236}">
                <a16:creationId xmlns:a16="http://schemas.microsoft.com/office/drawing/2014/main" id="{89F25766-C50E-EAAD-5865-DEA0230D6BD3}"/>
              </a:ext>
            </a:extLst>
          </p:cNvPr>
          <p:cNvSpPr txBox="1"/>
          <p:nvPr/>
        </p:nvSpPr>
        <p:spPr>
          <a:xfrm>
            <a:off x="2203839" y="5111224"/>
            <a:ext cx="9291682" cy="646331"/>
          </a:xfrm>
          <a:prstGeom prst="rect">
            <a:avLst/>
          </a:prstGeom>
          <a:noFill/>
        </p:spPr>
        <p:txBody>
          <a:bodyPr wrap="square" rtlCol="0">
            <a:spAutoFit/>
          </a:bodyPr>
          <a:lstStyle/>
          <a:p>
            <a:r>
              <a:rPr lang="es-ES" dirty="0">
                <a:solidFill>
                  <a:srgbClr val="000000"/>
                </a:solidFill>
                <a:latin typeface="Raleway" panose="020B0503030101060003" pitchFamily="34" charset="0"/>
              </a:rPr>
              <a:t>BDR kit:</a:t>
            </a:r>
          </a:p>
          <a:p>
            <a:pPr marL="285750" indent="-285750">
              <a:buFont typeface="Arial" panose="020B0604020202020204" pitchFamily="34" charset="0"/>
              <a:buChar char="•"/>
            </a:pPr>
            <a:r>
              <a:rPr lang="en-US" dirty="0">
                <a:solidFill>
                  <a:srgbClr val="000000"/>
                </a:solidFill>
                <a:latin typeface="Raleway" panose="020B0503030101060003" pitchFamily="34" charset="0"/>
              </a:rPr>
              <a:t>The kit allows the determination of the HLA-DQB1*06:02 group of alleles in gDNA</a:t>
            </a:r>
          </a:p>
        </p:txBody>
      </p:sp>
      <p:pic>
        <p:nvPicPr>
          <p:cNvPr id="9" name="Picture 2" descr="Ojo con pestañas - Iconos gratis de gestos">
            <a:extLst>
              <a:ext uri="{FF2B5EF4-FFF2-40B4-BE49-F238E27FC236}">
                <a16:creationId xmlns:a16="http://schemas.microsoft.com/office/drawing/2014/main" id="{ADF683FC-2456-8163-81D2-7806E3F6E4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1660" y="5067048"/>
            <a:ext cx="752475" cy="75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16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9000" b="-9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290AAB9-2310-449C-881B-362F6472D1DB}"/>
              </a:ext>
            </a:extLst>
          </p:cNvPr>
          <p:cNvPicPr>
            <a:picLocks noChangeAspect="1"/>
          </p:cNvPicPr>
          <p:nvPr/>
        </p:nvPicPr>
        <p:blipFill>
          <a:blip r:embed="rId3">
            <a:clrChange>
              <a:clrFrom>
                <a:srgbClr val="F5F4F0"/>
              </a:clrFrom>
              <a:clrTo>
                <a:srgbClr val="F5F4F0">
                  <a:alpha val="0"/>
                </a:srgbClr>
              </a:clrTo>
            </a:clrChange>
            <a:alphaModFix amt="50000"/>
          </a:blip>
          <a:stretch>
            <a:fillRect/>
          </a:stretch>
        </p:blipFill>
        <p:spPr>
          <a:xfrm>
            <a:off x="385763" y="285716"/>
            <a:ext cx="1576388" cy="857284"/>
          </a:xfrm>
          <a:prstGeom prst="rect">
            <a:avLst/>
          </a:prstGeom>
        </p:spPr>
      </p:pic>
      <p:sp>
        <p:nvSpPr>
          <p:cNvPr id="3" name="CuadroTexto 2">
            <a:extLst>
              <a:ext uri="{FF2B5EF4-FFF2-40B4-BE49-F238E27FC236}">
                <a16:creationId xmlns:a16="http://schemas.microsoft.com/office/drawing/2014/main" id="{5CEE08A4-F9B9-4E86-B6B2-D711C7BE96F8}"/>
              </a:ext>
            </a:extLst>
          </p:cNvPr>
          <p:cNvSpPr txBox="1"/>
          <p:nvPr/>
        </p:nvSpPr>
        <p:spPr>
          <a:xfrm>
            <a:off x="2667732" y="2457162"/>
            <a:ext cx="6856535" cy="1323439"/>
          </a:xfrm>
          <a:prstGeom prst="rect">
            <a:avLst/>
          </a:prstGeom>
          <a:solidFill>
            <a:srgbClr val="6488A3"/>
          </a:solidFill>
          <a:ln>
            <a:noFill/>
          </a:ln>
          <a:effectLst>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Playfair Display" pitchFamily="2" charset="0"/>
                <a:ea typeface="+mn-ea"/>
                <a:cs typeface="+mn-cs"/>
              </a:rPr>
              <a:t>Prenatal and </a:t>
            </a:r>
            <a:r>
              <a:rPr kumimoji="0" lang="es-ES" sz="4000" b="1" i="0" u="none" strike="noStrike" kern="1200" cap="none" spc="0" normalizeH="0" baseline="0" noProof="0" dirty="0" err="1">
                <a:ln w="0"/>
                <a:solidFill>
                  <a:schemeClr val="bg1"/>
                </a:solidFill>
                <a:effectLst>
                  <a:outerShdw blurRad="38100" dist="19050" dir="2700000" algn="tl" rotWithShape="0">
                    <a:prstClr val="black">
                      <a:alpha val="40000"/>
                    </a:prstClr>
                  </a:outerShdw>
                </a:effectLst>
                <a:uLnTx/>
                <a:uFillTx/>
                <a:latin typeface="Playfair Display" pitchFamily="2" charset="0"/>
                <a:ea typeface="+mn-ea"/>
                <a:cs typeface="+mn-cs"/>
              </a:rPr>
              <a:t>newborn</a:t>
            </a:r>
            <a:r>
              <a:rPr kumimoji="0" lang="es-ES" sz="40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Playfair Display" pitchFamily="2" charset="0"/>
                <a:ea typeface="+mn-ea"/>
                <a:cs typeface="+mn-cs"/>
              </a:rPr>
              <a:t> screening: BDR </a:t>
            </a:r>
            <a:r>
              <a:rPr kumimoji="0" lang="es-ES" sz="4000" b="1" i="0" u="none" strike="noStrike" kern="1200" cap="none" spc="0" normalizeH="0" baseline="0" noProof="0" dirty="0" err="1">
                <a:ln w="0"/>
                <a:solidFill>
                  <a:schemeClr val="bg1"/>
                </a:solidFill>
                <a:effectLst>
                  <a:outerShdw blurRad="38100" dist="19050" dir="2700000" algn="tl" rotWithShape="0">
                    <a:prstClr val="black">
                      <a:alpha val="40000"/>
                    </a:prstClr>
                  </a:outerShdw>
                </a:effectLst>
                <a:uLnTx/>
                <a:uFillTx/>
                <a:latin typeface="Playfair Display" pitchFamily="2" charset="0"/>
                <a:ea typeface="+mn-ea"/>
                <a:cs typeface="+mn-cs"/>
              </a:rPr>
              <a:t>solutions</a:t>
            </a:r>
            <a:endParaRPr kumimoji="0" lang="es-ES" sz="40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Playfair Display" pitchFamily="2" charset="0"/>
              <a:ea typeface="+mn-ea"/>
              <a:cs typeface="+mn-cs"/>
            </a:endParaRPr>
          </a:p>
        </p:txBody>
      </p:sp>
    </p:spTree>
    <p:extLst>
      <p:ext uri="{BB962C8B-B14F-4D97-AF65-F5344CB8AC3E}">
        <p14:creationId xmlns:p14="http://schemas.microsoft.com/office/powerpoint/2010/main" val="816384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290AAB9-2310-449C-881B-362F6472D1DB}"/>
              </a:ext>
            </a:extLst>
          </p:cNvPr>
          <p:cNvPicPr>
            <a:picLocks noChangeAspect="1"/>
          </p:cNvPicPr>
          <p:nvPr/>
        </p:nvPicPr>
        <p:blipFill>
          <a:blip r:embed="rId3">
            <a:clrChange>
              <a:clrFrom>
                <a:srgbClr val="F5F4F0"/>
              </a:clrFrom>
              <a:clrTo>
                <a:srgbClr val="F5F4F0">
                  <a:alpha val="0"/>
                </a:srgbClr>
              </a:clrTo>
            </a:clrChange>
            <a:alphaModFix amt="50000"/>
          </a:blip>
          <a:stretch>
            <a:fillRect/>
          </a:stretch>
        </p:blipFill>
        <p:spPr>
          <a:xfrm>
            <a:off x="385763" y="285716"/>
            <a:ext cx="1576388" cy="857284"/>
          </a:xfrm>
          <a:prstGeom prst="rect">
            <a:avLst/>
          </a:prstGeom>
        </p:spPr>
      </p:pic>
      <p:sp>
        <p:nvSpPr>
          <p:cNvPr id="2" name="CuadroTexto 1">
            <a:extLst>
              <a:ext uri="{FF2B5EF4-FFF2-40B4-BE49-F238E27FC236}">
                <a16:creationId xmlns:a16="http://schemas.microsoft.com/office/drawing/2014/main" id="{0DCC15EC-499D-41B2-A9CD-DF1DBA681842}"/>
              </a:ext>
            </a:extLst>
          </p:cNvPr>
          <p:cNvSpPr txBox="1"/>
          <p:nvPr/>
        </p:nvSpPr>
        <p:spPr>
          <a:xfrm>
            <a:off x="3954491" y="2767280"/>
            <a:ext cx="4283017" cy="707886"/>
          </a:xfrm>
          <a:prstGeom prst="rect">
            <a:avLst/>
          </a:prstGeom>
          <a:noFill/>
          <a:effectLst>
            <a:glow rad="63500">
              <a:schemeClr val="accent2">
                <a:satMod val="175000"/>
                <a:alpha val="40000"/>
              </a:schemeClr>
            </a:glow>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Playfair Display" pitchFamily="2" charset="0"/>
                <a:ea typeface="+mn-ea"/>
                <a:cs typeface="+mn-cs"/>
              </a:rPr>
              <a:t>BDR </a:t>
            </a:r>
            <a:r>
              <a:rPr lang="es-ES" sz="4000" dirty="0">
                <a:ln w="0"/>
                <a:solidFill>
                  <a:prstClr val="black"/>
                </a:solidFill>
                <a:effectLst>
                  <a:outerShdw blurRad="38100" dist="19050" dir="2700000" algn="tl" rotWithShape="0">
                    <a:prstClr val="black">
                      <a:alpha val="40000"/>
                    </a:prstClr>
                  </a:outerShdw>
                </a:effectLst>
                <a:latin typeface="Playfair Display" pitchFamily="2" charset="0"/>
              </a:rPr>
              <a:t>RT-</a:t>
            </a:r>
            <a:r>
              <a:rPr kumimoji="0" lang="es-E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Playfair Display" pitchFamily="2" charset="0"/>
                <a:ea typeface="+mn-ea"/>
                <a:cs typeface="+mn-cs"/>
              </a:rPr>
              <a:t>PCR kits </a:t>
            </a:r>
          </a:p>
        </p:txBody>
      </p:sp>
    </p:spTree>
    <p:extLst>
      <p:ext uri="{BB962C8B-B14F-4D97-AF65-F5344CB8AC3E}">
        <p14:creationId xmlns:p14="http://schemas.microsoft.com/office/powerpoint/2010/main" val="3883234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Tests for thrombophilias associated with fertility and pregnancy problems |  Genosalut">
            <a:extLst>
              <a:ext uri="{FF2B5EF4-FFF2-40B4-BE49-F238E27FC236}">
                <a16:creationId xmlns:a16="http://schemas.microsoft.com/office/drawing/2014/main" id="{1E34619A-5AD5-A1EA-5600-026361813987}"/>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5831"/>
          <a:stretch/>
        </p:blipFill>
        <p:spPr bwMode="auto">
          <a:xfrm>
            <a:off x="5894532" y="932067"/>
            <a:ext cx="5470784" cy="515182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407616B-A318-272D-3990-212464E9001E}"/>
              </a:ext>
            </a:extLst>
          </p:cNvPr>
          <p:cNvSpPr>
            <a:spLocks noGrp="1"/>
          </p:cNvSpPr>
          <p:nvPr>
            <p:ph type="sldNum" sz="quarter" idx="10"/>
          </p:nvPr>
        </p:nvSpPr>
        <p:spPr/>
        <p:txBody>
          <a:bodyPr/>
          <a:lstStyle/>
          <a:p>
            <a:fld id="{075BE8CC-8D6B-A541-B42B-3C66E239E22D}" type="slidenum">
              <a:rPr lang="es-ES" smtClean="0"/>
              <a:pPr/>
              <a:t>35</a:t>
            </a:fld>
            <a:endParaRPr lang="es-ES" dirty="0"/>
          </a:p>
        </p:txBody>
      </p:sp>
      <p:pic>
        <p:nvPicPr>
          <p:cNvPr id="5" name="Picture 4" descr="Shape, circle&#10;&#10;Description automatically generated">
            <a:extLst>
              <a:ext uri="{FF2B5EF4-FFF2-40B4-BE49-F238E27FC236}">
                <a16:creationId xmlns:a16="http://schemas.microsoft.com/office/drawing/2014/main" id="{BA60ABD5-621C-3033-4A72-901B787CCBB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t="54814"/>
          <a:stretch/>
        </p:blipFill>
        <p:spPr>
          <a:xfrm>
            <a:off x="9185534" y="0"/>
            <a:ext cx="3006466" cy="1129376"/>
          </a:xfrm>
          <a:prstGeom prst="rect">
            <a:avLst/>
          </a:prstGeom>
        </p:spPr>
      </p:pic>
      <p:sp>
        <p:nvSpPr>
          <p:cNvPr id="6" name="TextBox 5">
            <a:extLst>
              <a:ext uri="{FF2B5EF4-FFF2-40B4-BE49-F238E27FC236}">
                <a16:creationId xmlns:a16="http://schemas.microsoft.com/office/drawing/2014/main" id="{15CD2D35-233B-1FC8-9DF8-6E7FFF1B8E25}"/>
              </a:ext>
            </a:extLst>
          </p:cNvPr>
          <p:cNvSpPr txBox="1"/>
          <p:nvPr/>
        </p:nvSpPr>
        <p:spPr>
          <a:xfrm>
            <a:off x="9454174" y="209452"/>
            <a:ext cx="2469186" cy="461665"/>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RT-PCR kits</a:t>
            </a:r>
            <a:endParaRPr lang="en-US" sz="2400" b="1" dirty="0">
              <a:solidFill>
                <a:schemeClr val="bg1"/>
              </a:solidFill>
              <a:latin typeface="Raleway" panose="020B0503030101060003" pitchFamily="34" charset="0"/>
            </a:endParaRPr>
          </a:p>
        </p:txBody>
      </p:sp>
      <p:sp>
        <p:nvSpPr>
          <p:cNvPr id="4" name="TextBox 3">
            <a:extLst>
              <a:ext uri="{FF2B5EF4-FFF2-40B4-BE49-F238E27FC236}">
                <a16:creationId xmlns:a16="http://schemas.microsoft.com/office/drawing/2014/main" id="{9AB1AF8C-187A-FE95-53BF-60EB58969E60}"/>
              </a:ext>
            </a:extLst>
          </p:cNvPr>
          <p:cNvSpPr txBox="1"/>
          <p:nvPr/>
        </p:nvSpPr>
        <p:spPr>
          <a:xfrm>
            <a:off x="687977" y="3187273"/>
            <a:ext cx="5030651" cy="923330"/>
          </a:xfrm>
          <a:prstGeom prst="rect">
            <a:avLst/>
          </a:prstGeom>
          <a:noFill/>
        </p:spPr>
        <p:txBody>
          <a:bodyPr wrap="square">
            <a:spAutoFit/>
          </a:bodyPr>
          <a:lstStyle/>
          <a:p>
            <a:r>
              <a:rPr lang="en-US" b="0" i="0" dirty="0">
                <a:solidFill>
                  <a:srgbClr val="212121"/>
                </a:solidFill>
                <a:effectLst/>
                <a:latin typeface="Raleway" panose="020B0503030101060003" pitchFamily="34" charset="0"/>
              </a:rPr>
              <a:t>Thrombophilia is a common cause of RPL and may be seen in 40–50% of cases.</a:t>
            </a:r>
            <a:r>
              <a:rPr lang="en-US" b="0" i="0" u="sng" dirty="0">
                <a:solidFill>
                  <a:srgbClr val="376FAA"/>
                </a:solidFill>
                <a:effectLst/>
                <a:latin typeface="Raleway" panose="020B0503030101060003" pitchFamily="34" charset="0"/>
              </a:rPr>
              <a:t> </a:t>
            </a:r>
          </a:p>
          <a:p>
            <a:endParaRPr lang="en-US" u="sng" dirty="0">
              <a:solidFill>
                <a:srgbClr val="376FAA"/>
              </a:solidFill>
              <a:latin typeface="Raleway" panose="020B0503030101060003" pitchFamily="34" charset="0"/>
            </a:endParaRPr>
          </a:p>
        </p:txBody>
      </p:sp>
      <p:sp>
        <p:nvSpPr>
          <p:cNvPr id="8" name="TextBox 7">
            <a:extLst>
              <a:ext uri="{FF2B5EF4-FFF2-40B4-BE49-F238E27FC236}">
                <a16:creationId xmlns:a16="http://schemas.microsoft.com/office/drawing/2014/main" id="{471CEC46-165A-9421-135C-4FC721F1A27E}"/>
              </a:ext>
            </a:extLst>
          </p:cNvPr>
          <p:cNvSpPr txBox="1"/>
          <p:nvPr/>
        </p:nvSpPr>
        <p:spPr>
          <a:xfrm>
            <a:off x="738776" y="4704563"/>
            <a:ext cx="4929051" cy="923330"/>
          </a:xfrm>
          <a:prstGeom prst="rect">
            <a:avLst/>
          </a:prstGeom>
          <a:noFill/>
        </p:spPr>
        <p:txBody>
          <a:bodyPr wrap="square">
            <a:spAutoFit/>
          </a:bodyPr>
          <a:lstStyle/>
          <a:p>
            <a:pPr algn="ctr"/>
            <a:r>
              <a:rPr lang="en-US" b="0" i="0" dirty="0">
                <a:solidFill>
                  <a:srgbClr val="212121"/>
                </a:solidFill>
                <a:effectLst/>
                <a:latin typeface="Raleway" panose="020B0503030101060003" pitchFamily="34" charset="0"/>
              </a:rPr>
              <a:t>The association between thrombophilia and recurrent pregnancy loss (RPL) has become an undisputed fact. </a:t>
            </a:r>
            <a:endParaRPr lang="en-US" dirty="0">
              <a:latin typeface="Raleway" panose="020B0503030101060003" pitchFamily="34" charset="0"/>
            </a:endParaRPr>
          </a:p>
        </p:txBody>
      </p:sp>
      <p:sp>
        <p:nvSpPr>
          <p:cNvPr id="7" name="TextBox 6">
            <a:extLst>
              <a:ext uri="{FF2B5EF4-FFF2-40B4-BE49-F238E27FC236}">
                <a16:creationId xmlns:a16="http://schemas.microsoft.com/office/drawing/2014/main" id="{BC9DD89D-E5AF-59D1-9FD2-269E6C438A94}"/>
              </a:ext>
            </a:extLst>
          </p:cNvPr>
          <p:cNvSpPr txBox="1"/>
          <p:nvPr/>
        </p:nvSpPr>
        <p:spPr>
          <a:xfrm>
            <a:off x="687977" y="1497430"/>
            <a:ext cx="5408024" cy="1477328"/>
          </a:xfrm>
          <a:prstGeom prst="rect">
            <a:avLst/>
          </a:prstGeom>
          <a:noFill/>
        </p:spPr>
        <p:txBody>
          <a:bodyPr wrap="square">
            <a:spAutoFit/>
          </a:bodyPr>
          <a:lstStyle/>
          <a:p>
            <a:r>
              <a:rPr lang="en-US" b="1" dirty="0">
                <a:solidFill>
                  <a:srgbClr val="000000"/>
                </a:solidFill>
                <a:latin typeface="Raleway" panose="020B0503030101060003" pitchFamily="34" charset="0"/>
              </a:rPr>
              <a:t>Thrombophilia</a:t>
            </a:r>
            <a:r>
              <a:rPr lang="en-US" dirty="0">
                <a:solidFill>
                  <a:srgbClr val="000000"/>
                </a:solidFill>
                <a:latin typeface="Raleway" panose="020B0503030101060003" pitchFamily="34" charset="0"/>
              </a:rPr>
              <a:t> consists in the predisposition to form blood clots, caused by an underlying hypercoagulation state attributable to inherited or acquired disorders of blood coagulation or fibrinolysis. </a:t>
            </a:r>
          </a:p>
        </p:txBody>
      </p:sp>
      <p:grpSp>
        <p:nvGrpSpPr>
          <p:cNvPr id="9" name="Grupo 6">
            <a:extLst>
              <a:ext uri="{FF2B5EF4-FFF2-40B4-BE49-F238E27FC236}">
                <a16:creationId xmlns:a16="http://schemas.microsoft.com/office/drawing/2014/main" id="{7461CDE1-B120-2B14-8BBD-03B7126AABF7}"/>
              </a:ext>
            </a:extLst>
          </p:cNvPr>
          <p:cNvGrpSpPr/>
          <p:nvPr/>
        </p:nvGrpSpPr>
        <p:grpSpPr>
          <a:xfrm>
            <a:off x="687977" y="353431"/>
            <a:ext cx="4929051" cy="523220"/>
            <a:chOff x="687977" y="353431"/>
            <a:chExt cx="4929051" cy="523220"/>
          </a:xfrm>
        </p:grpSpPr>
        <p:sp>
          <p:nvSpPr>
            <p:cNvPr id="11" name="CuadroTexto 1">
              <a:extLst>
                <a:ext uri="{FF2B5EF4-FFF2-40B4-BE49-F238E27FC236}">
                  <a16:creationId xmlns:a16="http://schemas.microsoft.com/office/drawing/2014/main" id="{2A21B3A4-B7FF-2459-A715-CB281D1597D0}"/>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Thrombophilia</a:t>
              </a:r>
              <a:endPar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endParaRPr>
            </a:p>
          </p:txBody>
        </p:sp>
        <p:cxnSp>
          <p:nvCxnSpPr>
            <p:cNvPr id="12" name="Conector recto 3">
              <a:extLst>
                <a:ext uri="{FF2B5EF4-FFF2-40B4-BE49-F238E27FC236}">
                  <a16:creationId xmlns:a16="http://schemas.microsoft.com/office/drawing/2014/main" id="{B3C93B5E-249F-E907-FAF3-DCCB5ACB6F51}"/>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664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07616B-A318-272D-3990-212464E9001E}"/>
              </a:ext>
            </a:extLst>
          </p:cNvPr>
          <p:cNvSpPr>
            <a:spLocks noGrp="1"/>
          </p:cNvSpPr>
          <p:nvPr>
            <p:ph type="sldNum" sz="quarter" idx="10"/>
          </p:nvPr>
        </p:nvSpPr>
        <p:spPr/>
        <p:txBody>
          <a:bodyPr/>
          <a:lstStyle/>
          <a:p>
            <a:fld id="{075BE8CC-8D6B-A541-B42B-3C66E239E22D}" type="slidenum">
              <a:rPr lang="es-ES" smtClean="0"/>
              <a:pPr/>
              <a:t>36</a:t>
            </a:fld>
            <a:endParaRPr lang="es-ES" dirty="0"/>
          </a:p>
        </p:txBody>
      </p:sp>
      <p:pic>
        <p:nvPicPr>
          <p:cNvPr id="5" name="Picture 4" descr="Shape, circle&#10;&#10;Description automatically generated">
            <a:extLst>
              <a:ext uri="{FF2B5EF4-FFF2-40B4-BE49-F238E27FC236}">
                <a16:creationId xmlns:a16="http://schemas.microsoft.com/office/drawing/2014/main" id="{BA60ABD5-621C-3033-4A72-901B787CCBB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t="54814"/>
          <a:stretch/>
        </p:blipFill>
        <p:spPr>
          <a:xfrm>
            <a:off x="9185534" y="0"/>
            <a:ext cx="3006466" cy="1129376"/>
          </a:xfrm>
          <a:prstGeom prst="rect">
            <a:avLst/>
          </a:prstGeom>
        </p:spPr>
      </p:pic>
      <p:grpSp>
        <p:nvGrpSpPr>
          <p:cNvPr id="3" name="Grupo 6">
            <a:extLst>
              <a:ext uri="{FF2B5EF4-FFF2-40B4-BE49-F238E27FC236}">
                <a16:creationId xmlns:a16="http://schemas.microsoft.com/office/drawing/2014/main" id="{1C7D564E-EE29-D173-96FB-9D7527726604}"/>
              </a:ext>
            </a:extLst>
          </p:cNvPr>
          <p:cNvGrpSpPr/>
          <p:nvPr/>
        </p:nvGrpSpPr>
        <p:grpSpPr>
          <a:xfrm>
            <a:off x="687977" y="353431"/>
            <a:ext cx="4929051" cy="523220"/>
            <a:chOff x="687977" y="353431"/>
            <a:chExt cx="4929051" cy="523220"/>
          </a:xfrm>
        </p:grpSpPr>
        <p:sp>
          <p:nvSpPr>
            <p:cNvPr id="4" name="CuadroTexto 1">
              <a:extLst>
                <a:ext uri="{FF2B5EF4-FFF2-40B4-BE49-F238E27FC236}">
                  <a16:creationId xmlns:a16="http://schemas.microsoft.com/office/drawing/2014/main" id="{C6CFCCFE-18A4-58BA-98CD-59C420AF8131}"/>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Thrombophilia</a:t>
              </a:r>
              <a:endPar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endParaRPr>
            </a:p>
          </p:txBody>
        </p:sp>
        <p:cxnSp>
          <p:nvCxnSpPr>
            <p:cNvPr id="7" name="Conector recto 3">
              <a:extLst>
                <a:ext uri="{FF2B5EF4-FFF2-40B4-BE49-F238E27FC236}">
                  <a16:creationId xmlns:a16="http://schemas.microsoft.com/office/drawing/2014/main" id="{6E6B01E4-65BA-4146-11A0-40765806F346}"/>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4CD275D1-90EE-9F72-83B8-C2382012A145}"/>
              </a:ext>
            </a:extLst>
          </p:cNvPr>
          <p:cNvSpPr txBox="1"/>
          <p:nvPr/>
        </p:nvSpPr>
        <p:spPr>
          <a:xfrm>
            <a:off x="404133" y="3092005"/>
            <a:ext cx="5153441" cy="2308324"/>
          </a:xfrm>
          <a:prstGeom prst="rect">
            <a:avLst/>
          </a:prstGeom>
          <a:noFill/>
        </p:spPr>
        <p:txBody>
          <a:bodyPr wrap="square">
            <a:spAutoFit/>
          </a:bodyPr>
          <a:lstStyle/>
          <a:p>
            <a:pPr algn="just"/>
            <a:r>
              <a:rPr lang="en-US" b="0" i="0" dirty="0">
                <a:solidFill>
                  <a:srgbClr val="000000"/>
                </a:solidFill>
                <a:effectLst/>
                <a:latin typeface="Raleway" panose="020B0503030101060003" pitchFamily="34" charset="0"/>
              </a:rPr>
              <a:t>It has </a:t>
            </a:r>
            <a:r>
              <a:rPr lang="en-US" dirty="0">
                <a:solidFill>
                  <a:srgbClr val="000000"/>
                </a:solidFill>
                <a:latin typeface="Raleway" panose="020B0503030101060003" pitchFamily="34" charset="0"/>
              </a:rPr>
              <a:t>been suggested in several studies </a:t>
            </a:r>
            <a:r>
              <a:rPr lang="en-US" b="0" i="0" dirty="0">
                <a:solidFill>
                  <a:srgbClr val="000000"/>
                </a:solidFill>
                <a:effectLst/>
                <a:latin typeface="Raleway" panose="020B0503030101060003" pitchFamily="34" charset="0"/>
              </a:rPr>
              <a:t>the </a:t>
            </a:r>
            <a:r>
              <a:rPr lang="en-US" b="1" i="0" dirty="0">
                <a:solidFill>
                  <a:srgbClr val="000000"/>
                </a:solidFill>
                <a:effectLst/>
                <a:latin typeface="Raleway" panose="020B0503030101060003" pitchFamily="34" charset="0"/>
              </a:rPr>
              <a:t>importance of evaluating various polymorphisms </a:t>
            </a:r>
            <a:r>
              <a:rPr lang="en-US" b="0" i="0" dirty="0">
                <a:solidFill>
                  <a:srgbClr val="000000"/>
                </a:solidFill>
                <a:effectLst/>
                <a:latin typeface="Raleway" panose="020B0503030101060003" pitchFamily="34" charset="0"/>
              </a:rPr>
              <a:t>(FXIII Val34Leu, MTHFR 677C/T, especially PAI-1 4G⁄5G, FV A506G (Leiden), FV A5279G, BF 455G⁄A, and MTHFR 1298A⁄C polymorphisms, especially the presence of both MTHFR 677C⁄T and 1298A⁄C variants) </a:t>
            </a:r>
            <a:r>
              <a:rPr lang="en-US" b="1" i="0" dirty="0">
                <a:solidFill>
                  <a:srgbClr val="000000"/>
                </a:solidFill>
                <a:effectLst/>
                <a:latin typeface="Raleway" panose="020B0503030101060003" pitchFamily="34" charset="0"/>
              </a:rPr>
              <a:t>in women with RPL</a:t>
            </a:r>
            <a:r>
              <a:rPr lang="en-US" b="0" i="0" dirty="0">
                <a:solidFill>
                  <a:srgbClr val="000000"/>
                </a:solidFill>
                <a:effectLst/>
                <a:latin typeface="Raleway" panose="020B0503030101060003" pitchFamily="34" charset="0"/>
              </a:rPr>
              <a:t>.</a:t>
            </a:r>
            <a:endParaRPr lang="en-US" dirty="0">
              <a:solidFill>
                <a:srgbClr val="000000"/>
              </a:solidFill>
              <a:latin typeface="Raleway" panose="020B0503030101060003" pitchFamily="34" charset="0"/>
            </a:endParaRPr>
          </a:p>
        </p:txBody>
      </p:sp>
      <p:sp>
        <p:nvSpPr>
          <p:cNvPr id="15" name="TextBox 14">
            <a:extLst>
              <a:ext uri="{FF2B5EF4-FFF2-40B4-BE49-F238E27FC236}">
                <a16:creationId xmlns:a16="http://schemas.microsoft.com/office/drawing/2014/main" id="{EE6392AF-0665-E9F1-15A6-6F6CD1F3EEC7}"/>
              </a:ext>
            </a:extLst>
          </p:cNvPr>
          <p:cNvSpPr txBox="1"/>
          <p:nvPr/>
        </p:nvSpPr>
        <p:spPr>
          <a:xfrm>
            <a:off x="404133" y="-783384"/>
            <a:ext cx="6098720" cy="646331"/>
          </a:xfrm>
          <a:prstGeom prst="rect">
            <a:avLst/>
          </a:prstGeom>
          <a:noFill/>
        </p:spPr>
        <p:txBody>
          <a:bodyPr wrap="square">
            <a:spAutoFit/>
          </a:bodyPr>
          <a:lstStyle/>
          <a:p>
            <a:r>
              <a:rPr lang="en-US" dirty="0">
                <a:solidFill>
                  <a:srgbClr val="000000"/>
                </a:solidFill>
              </a:rPr>
              <a:t>https://www.tandfonline.com/doi/full/10.1080/19396368.2018.1456576</a:t>
            </a:r>
          </a:p>
        </p:txBody>
      </p:sp>
      <p:sp>
        <p:nvSpPr>
          <p:cNvPr id="17" name="TextBox 16">
            <a:extLst>
              <a:ext uri="{FF2B5EF4-FFF2-40B4-BE49-F238E27FC236}">
                <a16:creationId xmlns:a16="http://schemas.microsoft.com/office/drawing/2014/main" id="{EE24531E-E7AC-D5A5-A61D-BFA228948474}"/>
              </a:ext>
            </a:extLst>
          </p:cNvPr>
          <p:cNvSpPr txBox="1"/>
          <p:nvPr/>
        </p:nvSpPr>
        <p:spPr>
          <a:xfrm>
            <a:off x="404133" y="1523053"/>
            <a:ext cx="5377830" cy="923330"/>
          </a:xfrm>
          <a:prstGeom prst="rect">
            <a:avLst/>
          </a:prstGeom>
          <a:noFill/>
        </p:spPr>
        <p:txBody>
          <a:bodyPr wrap="square">
            <a:spAutoFit/>
          </a:bodyPr>
          <a:lstStyle/>
          <a:p>
            <a:r>
              <a:rPr lang="en-US" b="0" i="0" dirty="0" err="1">
                <a:solidFill>
                  <a:srgbClr val="000000"/>
                </a:solidFill>
                <a:effectLst/>
                <a:latin typeface="Raleway" panose="020B0503030101060003" pitchFamily="34" charset="0"/>
              </a:rPr>
              <a:t>Thrombophilic</a:t>
            </a:r>
            <a:r>
              <a:rPr lang="en-US" b="0" i="0" dirty="0">
                <a:solidFill>
                  <a:srgbClr val="000000"/>
                </a:solidFill>
                <a:effectLst/>
                <a:latin typeface="Raleway" panose="020B0503030101060003" pitchFamily="34" charset="0"/>
              </a:rPr>
              <a:t> disorders were demonstrated to be risk factors in a majority of women with </a:t>
            </a:r>
            <a:r>
              <a:rPr lang="en-US" b="1" i="0" dirty="0">
                <a:solidFill>
                  <a:srgbClr val="000000"/>
                </a:solidFill>
                <a:effectLst/>
                <a:latin typeface="Raleway" panose="020B0503030101060003" pitchFamily="34" charset="0"/>
              </a:rPr>
              <a:t>recurrent pregnancy loss (RPL) and infertility</a:t>
            </a:r>
            <a:r>
              <a:rPr lang="en-US" b="0" i="0" dirty="0">
                <a:solidFill>
                  <a:srgbClr val="000000"/>
                </a:solidFill>
                <a:effectLst/>
                <a:latin typeface="Raleway" panose="020B0503030101060003" pitchFamily="34" charset="0"/>
              </a:rPr>
              <a:t>. </a:t>
            </a:r>
            <a:endParaRPr lang="en-US" dirty="0">
              <a:solidFill>
                <a:srgbClr val="000000"/>
              </a:solidFill>
              <a:latin typeface="Raleway" panose="020B0503030101060003" pitchFamily="34" charset="0"/>
            </a:endParaRPr>
          </a:p>
        </p:txBody>
      </p:sp>
      <p:sp>
        <p:nvSpPr>
          <p:cNvPr id="18" name="TextBox 17">
            <a:extLst>
              <a:ext uri="{FF2B5EF4-FFF2-40B4-BE49-F238E27FC236}">
                <a16:creationId xmlns:a16="http://schemas.microsoft.com/office/drawing/2014/main" id="{5D7D4D12-319B-39AE-B017-D19DBC0F8603}"/>
              </a:ext>
            </a:extLst>
          </p:cNvPr>
          <p:cNvSpPr txBox="1"/>
          <p:nvPr/>
        </p:nvSpPr>
        <p:spPr>
          <a:xfrm>
            <a:off x="9454174" y="209452"/>
            <a:ext cx="2469186" cy="461665"/>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RT-PCR kits</a:t>
            </a:r>
            <a:endParaRPr lang="en-US" sz="2400" b="1" dirty="0">
              <a:solidFill>
                <a:schemeClr val="bg1"/>
              </a:solidFill>
              <a:latin typeface="Raleway" panose="020B0503030101060003" pitchFamily="34" charset="0"/>
            </a:endParaRPr>
          </a:p>
        </p:txBody>
      </p:sp>
      <p:pic>
        <p:nvPicPr>
          <p:cNvPr id="13316" name="Picture 4" descr="Cureus | Association of G20210A Prothrombin Gene Mutation and Cerebral  Ischemic Stroke in Young Patients">
            <a:extLst>
              <a:ext uri="{FF2B5EF4-FFF2-40B4-BE49-F238E27FC236}">
                <a16:creationId xmlns:a16="http://schemas.microsoft.com/office/drawing/2014/main" id="{88C46277-0033-12B8-8B7B-81ADA78ED3A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2936" y="1670891"/>
            <a:ext cx="6029510" cy="377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05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chart&#10;&#10;Description automatically generated">
            <a:extLst>
              <a:ext uri="{FF2B5EF4-FFF2-40B4-BE49-F238E27FC236}">
                <a16:creationId xmlns:a16="http://schemas.microsoft.com/office/drawing/2014/main" id="{D37DAB5F-A807-BEDA-E618-9329581D5FA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60145" y="3453739"/>
            <a:ext cx="4229409" cy="2876594"/>
          </a:xfrm>
          <a:prstGeom prst="rect">
            <a:avLst/>
          </a:prstGeom>
        </p:spPr>
      </p:pic>
      <p:sp>
        <p:nvSpPr>
          <p:cNvPr id="2" name="Slide Number Placeholder 1">
            <a:extLst>
              <a:ext uri="{FF2B5EF4-FFF2-40B4-BE49-F238E27FC236}">
                <a16:creationId xmlns:a16="http://schemas.microsoft.com/office/drawing/2014/main" id="{5407616B-A318-272D-3990-212464E9001E}"/>
              </a:ext>
            </a:extLst>
          </p:cNvPr>
          <p:cNvSpPr>
            <a:spLocks noGrp="1"/>
          </p:cNvSpPr>
          <p:nvPr>
            <p:ph type="sldNum" sz="quarter" idx="10"/>
          </p:nvPr>
        </p:nvSpPr>
        <p:spPr/>
        <p:txBody>
          <a:bodyPr/>
          <a:lstStyle/>
          <a:p>
            <a:fld id="{075BE8CC-8D6B-A541-B42B-3C66E239E22D}" type="slidenum">
              <a:rPr lang="es-ES" smtClean="0"/>
              <a:pPr/>
              <a:t>37</a:t>
            </a:fld>
            <a:endParaRPr lang="es-ES" dirty="0"/>
          </a:p>
        </p:txBody>
      </p:sp>
      <p:pic>
        <p:nvPicPr>
          <p:cNvPr id="5" name="Picture 4" descr="Shape, circle&#10;&#10;Description automatically generated">
            <a:extLst>
              <a:ext uri="{FF2B5EF4-FFF2-40B4-BE49-F238E27FC236}">
                <a16:creationId xmlns:a16="http://schemas.microsoft.com/office/drawing/2014/main" id="{BA60ABD5-621C-3033-4A72-901B787CCBB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t="54814"/>
          <a:stretch/>
        </p:blipFill>
        <p:spPr>
          <a:xfrm>
            <a:off x="9185534" y="0"/>
            <a:ext cx="3006466" cy="1129376"/>
          </a:xfrm>
          <a:prstGeom prst="rect">
            <a:avLst/>
          </a:prstGeom>
        </p:spPr>
      </p:pic>
      <p:sp>
        <p:nvSpPr>
          <p:cNvPr id="19" name="TextBox 18">
            <a:extLst>
              <a:ext uri="{FF2B5EF4-FFF2-40B4-BE49-F238E27FC236}">
                <a16:creationId xmlns:a16="http://schemas.microsoft.com/office/drawing/2014/main" id="{2B2C0D80-2F4B-1AFA-3BAA-08B491510871}"/>
              </a:ext>
            </a:extLst>
          </p:cNvPr>
          <p:cNvSpPr txBox="1"/>
          <p:nvPr/>
        </p:nvSpPr>
        <p:spPr>
          <a:xfrm>
            <a:off x="1177840" y="2912369"/>
            <a:ext cx="3515822" cy="1200329"/>
          </a:xfrm>
          <a:prstGeom prst="rect">
            <a:avLst/>
          </a:prstGeom>
          <a:noFill/>
        </p:spPr>
        <p:txBody>
          <a:bodyPr wrap="square" rtlCol="0">
            <a:spAutoFit/>
          </a:bodyPr>
          <a:lstStyle/>
          <a:p>
            <a:pPr marL="342900" indent="-342900">
              <a:buAutoNum type="arabicPeriod"/>
            </a:pPr>
            <a:r>
              <a:rPr lang="es-ES" dirty="0">
                <a:solidFill>
                  <a:srgbClr val="000000"/>
                </a:solidFill>
                <a:latin typeface="Raleway" panose="020B0503030101060003" pitchFamily="34" charset="0"/>
              </a:rPr>
              <a:t>PAI-1 4G/5G</a:t>
            </a:r>
          </a:p>
          <a:p>
            <a:pPr marL="342900" indent="-342900">
              <a:buAutoNum type="arabicPeriod"/>
            </a:pPr>
            <a:r>
              <a:rPr lang="en-US" dirty="0">
                <a:solidFill>
                  <a:srgbClr val="000000"/>
                </a:solidFill>
                <a:latin typeface="Raleway" panose="020B0503030101060003" pitchFamily="34" charset="0"/>
              </a:rPr>
              <a:t>FII G20210A and FV G1691A</a:t>
            </a:r>
          </a:p>
          <a:p>
            <a:pPr marL="342900" indent="-342900">
              <a:buAutoNum type="arabicPeriod"/>
            </a:pPr>
            <a:r>
              <a:rPr lang="en-US" dirty="0">
                <a:solidFill>
                  <a:srgbClr val="000000"/>
                </a:solidFill>
                <a:latin typeface="Raleway" panose="020B0503030101060003" pitchFamily="34" charset="0"/>
              </a:rPr>
              <a:t>MTHFR C677T / A1298C</a:t>
            </a:r>
          </a:p>
          <a:p>
            <a:pPr marL="342900" indent="-342900">
              <a:buAutoNum type="arabicPeriod"/>
            </a:pPr>
            <a:endParaRPr lang="en-US" dirty="0">
              <a:solidFill>
                <a:srgbClr val="000000"/>
              </a:solidFill>
              <a:latin typeface="Raleway" panose="020B0503030101060003" pitchFamily="34" charset="0"/>
            </a:endParaRPr>
          </a:p>
        </p:txBody>
      </p:sp>
      <p:sp>
        <p:nvSpPr>
          <p:cNvPr id="26" name="TextBox 25">
            <a:extLst>
              <a:ext uri="{FF2B5EF4-FFF2-40B4-BE49-F238E27FC236}">
                <a16:creationId xmlns:a16="http://schemas.microsoft.com/office/drawing/2014/main" id="{95788B95-9AFE-5B91-81DE-618B8C0EA507}"/>
              </a:ext>
            </a:extLst>
          </p:cNvPr>
          <p:cNvSpPr txBox="1"/>
          <p:nvPr/>
        </p:nvSpPr>
        <p:spPr>
          <a:xfrm>
            <a:off x="9454174" y="209452"/>
            <a:ext cx="2469186" cy="461665"/>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RT-PCR kits</a:t>
            </a:r>
            <a:endParaRPr lang="en-US" sz="2400" b="1" dirty="0">
              <a:solidFill>
                <a:schemeClr val="bg1"/>
              </a:solidFill>
              <a:latin typeface="Raleway" panose="020B0503030101060003" pitchFamily="34" charset="0"/>
            </a:endParaRPr>
          </a:p>
        </p:txBody>
      </p:sp>
      <p:grpSp>
        <p:nvGrpSpPr>
          <p:cNvPr id="4" name="Grupo 6">
            <a:extLst>
              <a:ext uri="{FF2B5EF4-FFF2-40B4-BE49-F238E27FC236}">
                <a16:creationId xmlns:a16="http://schemas.microsoft.com/office/drawing/2014/main" id="{4B31B394-9ABE-D102-5241-8D905066240F}"/>
              </a:ext>
            </a:extLst>
          </p:cNvPr>
          <p:cNvGrpSpPr/>
          <p:nvPr/>
        </p:nvGrpSpPr>
        <p:grpSpPr>
          <a:xfrm>
            <a:off x="687977" y="353431"/>
            <a:ext cx="4929051" cy="523220"/>
            <a:chOff x="687977" y="353431"/>
            <a:chExt cx="4929051" cy="523220"/>
          </a:xfrm>
        </p:grpSpPr>
        <p:sp>
          <p:nvSpPr>
            <p:cNvPr id="6" name="CuadroTexto 1">
              <a:extLst>
                <a:ext uri="{FF2B5EF4-FFF2-40B4-BE49-F238E27FC236}">
                  <a16:creationId xmlns:a16="http://schemas.microsoft.com/office/drawing/2014/main" id="{B6F96BCB-218B-B7DB-7127-DDF49B0CCC70}"/>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Thrombophilia</a:t>
              </a:r>
              <a:endPar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endParaRPr>
            </a:p>
          </p:txBody>
        </p:sp>
        <p:cxnSp>
          <p:nvCxnSpPr>
            <p:cNvPr id="7" name="Conector recto 3">
              <a:extLst>
                <a:ext uri="{FF2B5EF4-FFF2-40B4-BE49-F238E27FC236}">
                  <a16:creationId xmlns:a16="http://schemas.microsoft.com/office/drawing/2014/main" id="{270C548C-C21C-7281-A974-FC0E06B173FE}"/>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E348F264-F6B3-261B-6A2A-24C0D419BA23}"/>
              </a:ext>
            </a:extLst>
          </p:cNvPr>
          <p:cNvGrpSpPr/>
          <p:nvPr/>
        </p:nvGrpSpPr>
        <p:grpSpPr>
          <a:xfrm>
            <a:off x="1695138" y="1210183"/>
            <a:ext cx="1823917" cy="1535120"/>
            <a:chOff x="696750" y="-1723280"/>
            <a:chExt cx="1924022" cy="1535120"/>
          </a:xfrm>
        </p:grpSpPr>
        <p:sp>
          <p:nvSpPr>
            <p:cNvPr id="9" name="Oval 8">
              <a:extLst>
                <a:ext uri="{FF2B5EF4-FFF2-40B4-BE49-F238E27FC236}">
                  <a16:creationId xmlns:a16="http://schemas.microsoft.com/office/drawing/2014/main" id="{0EA5FE9B-98BD-8C4A-D667-BD3E922C1DA2}"/>
                </a:ext>
              </a:extLst>
            </p:cNvPr>
            <p:cNvSpPr/>
            <p:nvPr/>
          </p:nvSpPr>
          <p:spPr>
            <a:xfrm>
              <a:off x="706493" y="-1723280"/>
              <a:ext cx="1844336" cy="153512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F4D393-EF55-5E11-B3EA-530EE7E5E4AB}"/>
                </a:ext>
              </a:extLst>
            </p:cNvPr>
            <p:cNvSpPr txBox="1"/>
            <p:nvPr/>
          </p:nvSpPr>
          <p:spPr>
            <a:xfrm>
              <a:off x="696750" y="-1367801"/>
              <a:ext cx="1924022" cy="923330"/>
            </a:xfrm>
            <a:prstGeom prst="rect">
              <a:avLst/>
            </a:prstGeom>
            <a:noFill/>
          </p:spPr>
          <p:txBody>
            <a:bodyPr wrap="square" rtlCol="0">
              <a:spAutoFit/>
            </a:bodyPr>
            <a:lstStyle/>
            <a:p>
              <a:pPr algn="ctr"/>
              <a:r>
                <a:rPr lang="es-ES" b="1" dirty="0">
                  <a:solidFill>
                    <a:schemeClr val="bg1"/>
                  </a:solidFill>
                  <a:latin typeface="Raleway" panose="020B0503030101060003" pitchFamily="34" charset="0"/>
                </a:rPr>
                <a:t>Genvinset® </a:t>
              </a:r>
              <a:r>
                <a:rPr lang="es-ES" b="1" dirty="0" err="1">
                  <a:solidFill>
                    <a:schemeClr val="bg1"/>
                  </a:solidFill>
                  <a:latin typeface="Raleway" panose="020B0503030101060003" pitchFamily="34" charset="0"/>
                </a:rPr>
                <a:t>Thrombophilia</a:t>
              </a:r>
              <a:r>
                <a:rPr lang="es-ES" b="1" dirty="0">
                  <a:solidFill>
                    <a:schemeClr val="bg1"/>
                  </a:solidFill>
                  <a:latin typeface="Raleway" panose="020B0503030101060003" pitchFamily="34" charset="0"/>
                </a:rPr>
                <a:t> kits</a:t>
              </a:r>
              <a:endParaRPr lang="en-US" b="1" dirty="0">
                <a:solidFill>
                  <a:schemeClr val="bg1"/>
                </a:solidFill>
                <a:latin typeface="Raleway" panose="020B0503030101060003" pitchFamily="34" charset="0"/>
              </a:endParaRPr>
            </a:p>
          </p:txBody>
        </p:sp>
      </p:grpSp>
      <p:sp>
        <p:nvSpPr>
          <p:cNvPr id="12" name="TextBox 11">
            <a:extLst>
              <a:ext uri="{FF2B5EF4-FFF2-40B4-BE49-F238E27FC236}">
                <a16:creationId xmlns:a16="http://schemas.microsoft.com/office/drawing/2014/main" id="{557ACEC0-822C-D1EE-CD92-A8CF215CF15B}"/>
              </a:ext>
            </a:extLst>
          </p:cNvPr>
          <p:cNvSpPr txBox="1"/>
          <p:nvPr/>
        </p:nvSpPr>
        <p:spPr>
          <a:xfrm>
            <a:off x="5617028" y="2167811"/>
            <a:ext cx="6096000" cy="646331"/>
          </a:xfrm>
          <a:prstGeom prst="rect">
            <a:avLst/>
          </a:prstGeom>
          <a:noFill/>
        </p:spPr>
        <p:txBody>
          <a:bodyPr wrap="square">
            <a:spAutoFit/>
          </a:bodyPr>
          <a:lstStyle/>
          <a:p>
            <a:pPr algn="just"/>
            <a:r>
              <a:rPr lang="en-US" dirty="0">
                <a:solidFill>
                  <a:srgbClr val="000000"/>
                </a:solidFill>
                <a:latin typeface="Raleway" panose="020B0503030101060003" pitchFamily="34" charset="0"/>
              </a:rPr>
              <a:t>Genvinset® </a:t>
            </a:r>
            <a:r>
              <a:rPr lang="en-US" b="1" dirty="0">
                <a:solidFill>
                  <a:srgbClr val="000000"/>
                </a:solidFill>
                <a:latin typeface="Raleway" panose="020B0503030101060003" pitchFamily="34" charset="0"/>
              </a:rPr>
              <a:t>Factor II G20210A </a:t>
            </a:r>
            <a:r>
              <a:rPr lang="en-US" dirty="0">
                <a:solidFill>
                  <a:srgbClr val="000000"/>
                </a:solidFill>
                <a:latin typeface="Raleway" panose="020B0503030101060003" pitchFamily="34" charset="0"/>
              </a:rPr>
              <a:t>allows the detection of the G20210A mutation in the prothrombin (</a:t>
            </a:r>
            <a:r>
              <a:rPr lang="en-US" i="1" dirty="0">
                <a:solidFill>
                  <a:srgbClr val="000000"/>
                </a:solidFill>
                <a:latin typeface="Raleway" panose="020B0503030101060003" pitchFamily="34" charset="0"/>
              </a:rPr>
              <a:t>FII</a:t>
            </a:r>
            <a:r>
              <a:rPr lang="en-US" dirty="0">
                <a:solidFill>
                  <a:srgbClr val="000000"/>
                </a:solidFill>
                <a:latin typeface="Raleway" panose="020B0503030101060003" pitchFamily="34" charset="0"/>
              </a:rPr>
              <a:t>) gene</a:t>
            </a:r>
          </a:p>
        </p:txBody>
      </p:sp>
      <p:sp>
        <p:nvSpPr>
          <p:cNvPr id="14" name="TextBox 13">
            <a:extLst>
              <a:ext uri="{FF2B5EF4-FFF2-40B4-BE49-F238E27FC236}">
                <a16:creationId xmlns:a16="http://schemas.microsoft.com/office/drawing/2014/main" id="{2B9F5DEC-8A50-84DD-DE27-B6FF3B91DDC4}"/>
              </a:ext>
            </a:extLst>
          </p:cNvPr>
          <p:cNvSpPr txBox="1"/>
          <p:nvPr/>
        </p:nvSpPr>
        <p:spPr>
          <a:xfrm>
            <a:off x="5617028" y="3786018"/>
            <a:ext cx="6096000" cy="923330"/>
          </a:xfrm>
          <a:prstGeom prst="rect">
            <a:avLst/>
          </a:prstGeom>
          <a:noFill/>
        </p:spPr>
        <p:txBody>
          <a:bodyPr wrap="square">
            <a:spAutoFit/>
          </a:bodyPr>
          <a:lstStyle/>
          <a:p>
            <a:pPr algn="just"/>
            <a:r>
              <a:rPr lang="en-US" dirty="0">
                <a:solidFill>
                  <a:srgbClr val="000000"/>
                </a:solidFill>
                <a:latin typeface="Raleway" panose="020B0503030101060003" pitchFamily="34" charset="0"/>
              </a:rPr>
              <a:t>Genvinset® </a:t>
            </a:r>
            <a:r>
              <a:rPr lang="en-US" b="1" dirty="0">
                <a:solidFill>
                  <a:srgbClr val="000000"/>
                </a:solidFill>
                <a:latin typeface="Raleway" panose="020B0503030101060003" pitchFamily="34" charset="0"/>
              </a:rPr>
              <a:t>MTHFR C677T </a:t>
            </a:r>
            <a:r>
              <a:rPr lang="en-US" dirty="0">
                <a:solidFill>
                  <a:srgbClr val="000000"/>
                </a:solidFill>
                <a:latin typeface="Raleway" panose="020B0503030101060003" pitchFamily="34" charset="0"/>
              </a:rPr>
              <a:t>allows the detection of the C677T polymorphism in the Methylene tetrahydrofolate reductase (</a:t>
            </a:r>
            <a:r>
              <a:rPr lang="en-US" i="1" dirty="0">
                <a:solidFill>
                  <a:srgbClr val="000000"/>
                </a:solidFill>
                <a:latin typeface="Raleway" panose="020B0503030101060003" pitchFamily="34" charset="0"/>
              </a:rPr>
              <a:t>MTHFR</a:t>
            </a:r>
            <a:r>
              <a:rPr lang="en-US" dirty="0">
                <a:solidFill>
                  <a:srgbClr val="000000"/>
                </a:solidFill>
                <a:latin typeface="Raleway" panose="020B0503030101060003" pitchFamily="34" charset="0"/>
              </a:rPr>
              <a:t>) gene</a:t>
            </a:r>
          </a:p>
        </p:txBody>
      </p:sp>
      <p:sp>
        <p:nvSpPr>
          <p:cNvPr id="16" name="TextBox 15">
            <a:extLst>
              <a:ext uri="{FF2B5EF4-FFF2-40B4-BE49-F238E27FC236}">
                <a16:creationId xmlns:a16="http://schemas.microsoft.com/office/drawing/2014/main" id="{4A5E73A0-FE38-CF6D-C9ED-739FE36B87E9}"/>
              </a:ext>
            </a:extLst>
          </p:cNvPr>
          <p:cNvSpPr txBox="1"/>
          <p:nvPr/>
        </p:nvSpPr>
        <p:spPr>
          <a:xfrm>
            <a:off x="5617028" y="1151798"/>
            <a:ext cx="6096000" cy="923330"/>
          </a:xfrm>
          <a:prstGeom prst="rect">
            <a:avLst/>
          </a:prstGeom>
          <a:noFill/>
        </p:spPr>
        <p:txBody>
          <a:bodyPr wrap="square">
            <a:spAutoFit/>
          </a:bodyPr>
          <a:lstStyle/>
          <a:p>
            <a:pPr algn="just"/>
            <a:r>
              <a:rPr lang="en-US" dirty="0">
                <a:solidFill>
                  <a:srgbClr val="000000"/>
                </a:solidFill>
                <a:latin typeface="Raleway" panose="020B0503030101060003" pitchFamily="34" charset="0"/>
              </a:rPr>
              <a:t>Genvinset® </a:t>
            </a:r>
            <a:r>
              <a:rPr lang="en-US" b="1" dirty="0">
                <a:solidFill>
                  <a:srgbClr val="000000"/>
                </a:solidFill>
                <a:latin typeface="Raleway" panose="020B0503030101060003" pitchFamily="34" charset="0"/>
              </a:rPr>
              <a:t>PAI-1 4G/5G </a:t>
            </a:r>
            <a:r>
              <a:rPr lang="en-US" dirty="0">
                <a:solidFill>
                  <a:srgbClr val="000000"/>
                </a:solidFill>
                <a:latin typeface="Raleway" panose="020B0503030101060003" pitchFamily="34" charset="0"/>
              </a:rPr>
              <a:t>allows the detection of the 4G/5G deletion in the promoter region of the Plasminogen activator inhibitor 1 (</a:t>
            </a:r>
            <a:r>
              <a:rPr lang="en-US" i="1" dirty="0">
                <a:solidFill>
                  <a:srgbClr val="000000"/>
                </a:solidFill>
                <a:latin typeface="Raleway" panose="020B0503030101060003" pitchFamily="34" charset="0"/>
              </a:rPr>
              <a:t>SERPINE1</a:t>
            </a:r>
            <a:r>
              <a:rPr lang="en-US" dirty="0">
                <a:solidFill>
                  <a:srgbClr val="000000"/>
                </a:solidFill>
                <a:latin typeface="Raleway" panose="020B0503030101060003" pitchFamily="34" charset="0"/>
              </a:rPr>
              <a:t>) gene</a:t>
            </a:r>
          </a:p>
        </p:txBody>
      </p:sp>
      <p:sp>
        <p:nvSpPr>
          <p:cNvPr id="18" name="TextBox 17">
            <a:extLst>
              <a:ext uri="{FF2B5EF4-FFF2-40B4-BE49-F238E27FC236}">
                <a16:creationId xmlns:a16="http://schemas.microsoft.com/office/drawing/2014/main" id="{ADDFC6BB-9958-B923-C4C7-300055609DD1}"/>
              </a:ext>
            </a:extLst>
          </p:cNvPr>
          <p:cNvSpPr txBox="1"/>
          <p:nvPr/>
        </p:nvSpPr>
        <p:spPr>
          <a:xfrm>
            <a:off x="5617028" y="2932274"/>
            <a:ext cx="6252234" cy="646331"/>
          </a:xfrm>
          <a:prstGeom prst="rect">
            <a:avLst/>
          </a:prstGeom>
          <a:noFill/>
        </p:spPr>
        <p:txBody>
          <a:bodyPr wrap="square">
            <a:spAutoFit/>
          </a:bodyPr>
          <a:lstStyle/>
          <a:p>
            <a:pPr algn="just"/>
            <a:r>
              <a:rPr lang="en-US" dirty="0">
                <a:solidFill>
                  <a:srgbClr val="000000"/>
                </a:solidFill>
                <a:latin typeface="Raleway" panose="020B0503030101060003" pitchFamily="34" charset="0"/>
              </a:rPr>
              <a:t>Genvinset® </a:t>
            </a:r>
            <a:r>
              <a:rPr lang="en-US" b="1" dirty="0">
                <a:solidFill>
                  <a:srgbClr val="000000"/>
                </a:solidFill>
                <a:latin typeface="Raleway" panose="020B0503030101060003" pitchFamily="34" charset="0"/>
              </a:rPr>
              <a:t>Factor V G1691A </a:t>
            </a:r>
            <a:r>
              <a:rPr lang="en-US" dirty="0">
                <a:solidFill>
                  <a:srgbClr val="000000"/>
                </a:solidFill>
                <a:latin typeface="Raleway" panose="020B0503030101060003" pitchFamily="34" charset="0"/>
              </a:rPr>
              <a:t>allows the detection of the G1691A mutation in the factor V (</a:t>
            </a:r>
            <a:r>
              <a:rPr lang="en-US" i="1" dirty="0">
                <a:solidFill>
                  <a:srgbClr val="000000"/>
                </a:solidFill>
                <a:latin typeface="Raleway" panose="020B0503030101060003" pitchFamily="34" charset="0"/>
              </a:rPr>
              <a:t>FV</a:t>
            </a:r>
            <a:r>
              <a:rPr lang="en-US" dirty="0">
                <a:solidFill>
                  <a:srgbClr val="000000"/>
                </a:solidFill>
                <a:latin typeface="Raleway" panose="020B0503030101060003" pitchFamily="34" charset="0"/>
              </a:rPr>
              <a:t>) gene</a:t>
            </a:r>
          </a:p>
        </p:txBody>
      </p:sp>
      <p:sp>
        <p:nvSpPr>
          <p:cNvPr id="22" name="TextBox 21">
            <a:extLst>
              <a:ext uri="{FF2B5EF4-FFF2-40B4-BE49-F238E27FC236}">
                <a16:creationId xmlns:a16="http://schemas.microsoft.com/office/drawing/2014/main" id="{ECC76BB7-BA38-0574-239D-BE0A0720F9D0}"/>
              </a:ext>
            </a:extLst>
          </p:cNvPr>
          <p:cNvSpPr txBox="1"/>
          <p:nvPr/>
        </p:nvSpPr>
        <p:spPr>
          <a:xfrm>
            <a:off x="5617028" y="4884612"/>
            <a:ext cx="6252234" cy="923330"/>
          </a:xfrm>
          <a:prstGeom prst="rect">
            <a:avLst/>
          </a:prstGeom>
          <a:noFill/>
        </p:spPr>
        <p:txBody>
          <a:bodyPr wrap="square">
            <a:spAutoFit/>
          </a:bodyPr>
          <a:lstStyle/>
          <a:p>
            <a:pPr algn="just"/>
            <a:r>
              <a:rPr lang="en-US" dirty="0">
                <a:solidFill>
                  <a:srgbClr val="000000"/>
                </a:solidFill>
                <a:latin typeface="Raleway" panose="020B0503030101060003" pitchFamily="34" charset="0"/>
              </a:rPr>
              <a:t>Genvinset® </a:t>
            </a:r>
            <a:r>
              <a:rPr lang="en-US" b="1" dirty="0">
                <a:solidFill>
                  <a:srgbClr val="000000"/>
                </a:solidFill>
                <a:latin typeface="Raleway" panose="020B0503030101060003" pitchFamily="34" charset="0"/>
              </a:rPr>
              <a:t>MTHFR A1298C </a:t>
            </a:r>
            <a:r>
              <a:rPr lang="en-US" dirty="0">
                <a:solidFill>
                  <a:srgbClr val="000000"/>
                </a:solidFill>
                <a:latin typeface="Raleway" panose="020B0503030101060003" pitchFamily="34" charset="0"/>
              </a:rPr>
              <a:t>allows the detection of the A1298C polymorphism in the Methylene tetrahydrofolate reductase (</a:t>
            </a:r>
            <a:r>
              <a:rPr lang="en-US" i="1" dirty="0">
                <a:solidFill>
                  <a:srgbClr val="000000"/>
                </a:solidFill>
                <a:latin typeface="Raleway" panose="020B0503030101060003" pitchFamily="34" charset="0"/>
              </a:rPr>
              <a:t>MTHFR</a:t>
            </a:r>
            <a:r>
              <a:rPr lang="en-US" dirty="0">
                <a:solidFill>
                  <a:srgbClr val="000000"/>
                </a:solidFill>
                <a:latin typeface="Raleway" panose="020B0503030101060003" pitchFamily="34" charset="0"/>
              </a:rPr>
              <a:t>) gene </a:t>
            </a:r>
          </a:p>
        </p:txBody>
      </p:sp>
      <p:sp>
        <p:nvSpPr>
          <p:cNvPr id="24" name="TextBox 23">
            <a:extLst>
              <a:ext uri="{FF2B5EF4-FFF2-40B4-BE49-F238E27FC236}">
                <a16:creationId xmlns:a16="http://schemas.microsoft.com/office/drawing/2014/main" id="{48CBD6C2-3B93-94E5-B5D0-FCCC0CA66FCC}"/>
              </a:ext>
            </a:extLst>
          </p:cNvPr>
          <p:cNvSpPr txBox="1"/>
          <p:nvPr/>
        </p:nvSpPr>
        <p:spPr>
          <a:xfrm>
            <a:off x="1376372" y="4561446"/>
            <a:ext cx="3118757" cy="646331"/>
          </a:xfrm>
          <a:prstGeom prst="rect">
            <a:avLst/>
          </a:prstGeom>
          <a:noFill/>
          <a:ln>
            <a:noFill/>
          </a:ln>
        </p:spPr>
        <p:txBody>
          <a:bodyPr wrap="square" rtlCol="0">
            <a:spAutoFit/>
          </a:bodyPr>
          <a:lstStyle/>
          <a:p>
            <a:pPr algn="ctr"/>
            <a:r>
              <a:rPr lang="es-ES" dirty="0" err="1">
                <a:solidFill>
                  <a:srgbClr val="000000"/>
                </a:solidFill>
                <a:latin typeface="Raleway" panose="020B0503030101060003" pitchFamily="34" charset="0"/>
              </a:rPr>
              <a:t>All</a:t>
            </a:r>
            <a:r>
              <a:rPr lang="es-ES" dirty="0">
                <a:solidFill>
                  <a:srgbClr val="000000"/>
                </a:solidFill>
                <a:latin typeface="Raleway" panose="020B0503030101060003" pitchFamily="34" charset="0"/>
              </a:rPr>
              <a:t> </a:t>
            </a:r>
            <a:r>
              <a:rPr lang="es-ES" dirty="0" err="1">
                <a:solidFill>
                  <a:srgbClr val="000000"/>
                </a:solidFill>
                <a:latin typeface="Raleway" panose="020B0503030101060003" pitchFamily="34" charset="0"/>
              </a:rPr>
              <a:t>mutations</a:t>
            </a:r>
            <a:r>
              <a:rPr lang="es-ES" dirty="0">
                <a:solidFill>
                  <a:srgbClr val="000000"/>
                </a:solidFill>
                <a:latin typeface="Raleway" panose="020B0503030101060003" pitchFamily="34" charset="0"/>
              </a:rPr>
              <a:t> </a:t>
            </a:r>
            <a:r>
              <a:rPr lang="es-ES" dirty="0" err="1">
                <a:solidFill>
                  <a:srgbClr val="000000"/>
                </a:solidFill>
                <a:latin typeface="Raleway" panose="020B0503030101060003" pitchFamily="34" charset="0"/>
              </a:rPr>
              <a:t>associated</a:t>
            </a:r>
            <a:r>
              <a:rPr lang="es-ES" dirty="0">
                <a:solidFill>
                  <a:srgbClr val="000000"/>
                </a:solidFill>
                <a:latin typeface="Raleway" panose="020B0503030101060003" pitchFamily="34" charset="0"/>
              </a:rPr>
              <a:t> </a:t>
            </a:r>
            <a:r>
              <a:rPr lang="es-ES" dirty="0" err="1">
                <a:solidFill>
                  <a:srgbClr val="000000"/>
                </a:solidFill>
                <a:latin typeface="Raleway" panose="020B0503030101060003" pitchFamily="34" charset="0"/>
              </a:rPr>
              <a:t>with</a:t>
            </a:r>
            <a:r>
              <a:rPr lang="es-ES" dirty="0">
                <a:solidFill>
                  <a:srgbClr val="000000"/>
                </a:solidFill>
                <a:latin typeface="Raleway" panose="020B0503030101060003" pitchFamily="34" charset="0"/>
              </a:rPr>
              <a:t> </a:t>
            </a:r>
            <a:r>
              <a:rPr lang="es-ES" dirty="0" err="1">
                <a:solidFill>
                  <a:srgbClr val="000000"/>
                </a:solidFill>
                <a:latin typeface="Raleway" panose="020B0503030101060003" pitchFamily="34" charset="0"/>
              </a:rPr>
              <a:t>high</a:t>
            </a:r>
            <a:r>
              <a:rPr lang="es-ES" dirty="0">
                <a:solidFill>
                  <a:srgbClr val="000000"/>
                </a:solidFill>
                <a:latin typeface="Raleway" panose="020B0503030101060003" pitchFamily="34" charset="0"/>
              </a:rPr>
              <a:t> </a:t>
            </a:r>
            <a:r>
              <a:rPr lang="es-ES" dirty="0" err="1">
                <a:solidFill>
                  <a:srgbClr val="000000"/>
                </a:solidFill>
                <a:latin typeface="Raleway" panose="020B0503030101060003" pitchFamily="34" charset="0"/>
              </a:rPr>
              <a:t>thombophilia</a:t>
            </a:r>
            <a:r>
              <a:rPr lang="es-ES" dirty="0">
                <a:solidFill>
                  <a:srgbClr val="000000"/>
                </a:solidFill>
                <a:latin typeface="Raleway" panose="020B0503030101060003" pitchFamily="34" charset="0"/>
              </a:rPr>
              <a:t> </a:t>
            </a:r>
            <a:r>
              <a:rPr lang="es-ES" dirty="0" err="1">
                <a:solidFill>
                  <a:srgbClr val="000000"/>
                </a:solidFill>
                <a:latin typeface="Raleway" panose="020B0503030101060003" pitchFamily="34" charset="0"/>
              </a:rPr>
              <a:t>risk</a:t>
            </a:r>
            <a:r>
              <a:rPr lang="es-ES" dirty="0">
                <a:solidFill>
                  <a:srgbClr val="000000"/>
                </a:solidFill>
                <a:latin typeface="Raleway" panose="020B0503030101060003" pitchFamily="34" charset="0"/>
              </a:rPr>
              <a:t> </a:t>
            </a:r>
            <a:endParaRPr lang="en-US" dirty="0">
              <a:solidFill>
                <a:srgbClr val="000000"/>
              </a:solidFill>
              <a:latin typeface="Raleway" panose="020B0503030101060003" pitchFamily="34" charset="0"/>
            </a:endParaRPr>
          </a:p>
        </p:txBody>
      </p:sp>
    </p:spTree>
    <p:extLst>
      <p:ext uri="{BB962C8B-B14F-4D97-AF65-F5344CB8AC3E}">
        <p14:creationId xmlns:p14="http://schemas.microsoft.com/office/powerpoint/2010/main" val="162875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xit" presetSubtype="0" fill="hold" nodeType="withEffect">
                                  <p:stCondLst>
                                    <p:cond delay="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07616B-A318-272D-3990-212464E9001E}"/>
              </a:ext>
            </a:extLst>
          </p:cNvPr>
          <p:cNvSpPr>
            <a:spLocks noGrp="1"/>
          </p:cNvSpPr>
          <p:nvPr>
            <p:ph type="sldNum" sz="quarter" idx="10"/>
          </p:nvPr>
        </p:nvSpPr>
        <p:spPr/>
        <p:txBody>
          <a:bodyPr/>
          <a:lstStyle/>
          <a:p>
            <a:fld id="{075BE8CC-8D6B-A541-B42B-3C66E239E22D}" type="slidenum">
              <a:rPr lang="es-ES" smtClean="0"/>
              <a:pPr/>
              <a:t>38</a:t>
            </a:fld>
            <a:endParaRPr lang="es-ES" dirty="0"/>
          </a:p>
        </p:txBody>
      </p:sp>
      <p:pic>
        <p:nvPicPr>
          <p:cNvPr id="5" name="Picture 4" descr="Shape, circle&#10;&#10;Description automatically generated">
            <a:extLst>
              <a:ext uri="{FF2B5EF4-FFF2-40B4-BE49-F238E27FC236}">
                <a16:creationId xmlns:a16="http://schemas.microsoft.com/office/drawing/2014/main" id="{BA60ABD5-621C-3033-4A72-901B787CCBB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t="54814"/>
          <a:stretch/>
        </p:blipFill>
        <p:spPr>
          <a:xfrm>
            <a:off x="9185534" y="0"/>
            <a:ext cx="3006466" cy="1129376"/>
          </a:xfrm>
          <a:prstGeom prst="rect">
            <a:avLst/>
          </a:prstGeom>
        </p:spPr>
      </p:pic>
      <p:sp>
        <p:nvSpPr>
          <p:cNvPr id="4" name="TextBox 3">
            <a:extLst>
              <a:ext uri="{FF2B5EF4-FFF2-40B4-BE49-F238E27FC236}">
                <a16:creationId xmlns:a16="http://schemas.microsoft.com/office/drawing/2014/main" id="{FEB673E4-E6FA-01AF-A987-E79E13DE4B88}"/>
              </a:ext>
            </a:extLst>
          </p:cNvPr>
          <p:cNvSpPr txBox="1"/>
          <p:nvPr/>
        </p:nvSpPr>
        <p:spPr>
          <a:xfrm>
            <a:off x="9454174" y="209452"/>
            <a:ext cx="2469186" cy="461665"/>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RT-PCR kits</a:t>
            </a:r>
            <a:endParaRPr lang="en-US" sz="2400" b="1" dirty="0">
              <a:solidFill>
                <a:schemeClr val="bg1"/>
              </a:solidFill>
              <a:latin typeface="Raleway" panose="020B0503030101060003" pitchFamily="34" charset="0"/>
            </a:endParaRPr>
          </a:p>
        </p:txBody>
      </p:sp>
      <p:sp>
        <p:nvSpPr>
          <p:cNvPr id="6" name="TextBox 5">
            <a:extLst>
              <a:ext uri="{FF2B5EF4-FFF2-40B4-BE49-F238E27FC236}">
                <a16:creationId xmlns:a16="http://schemas.microsoft.com/office/drawing/2014/main" id="{18CA24F4-CBA9-A544-94B0-F55E6E63A92C}"/>
              </a:ext>
            </a:extLst>
          </p:cNvPr>
          <p:cNvSpPr txBox="1"/>
          <p:nvPr/>
        </p:nvSpPr>
        <p:spPr>
          <a:xfrm>
            <a:off x="2303768" y="1724524"/>
            <a:ext cx="8567431" cy="1477328"/>
          </a:xfrm>
          <a:prstGeom prst="rect">
            <a:avLst/>
          </a:prstGeom>
          <a:noFill/>
        </p:spPr>
        <p:txBody>
          <a:bodyPr wrap="square" rtlCol="0">
            <a:spAutoFit/>
          </a:bodyPr>
          <a:lstStyle/>
          <a:p>
            <a:r>
              <a:rPr lang="es-ES" dirty="0">
                <a:solidFill>
                  <a:srgbClr val="000000"/>
                </a:solidFill>
                <a:latin typeface="Raleway" panose="020B0503030101060003" pitchFamily="34" charset="0"/>
              </a:rPr>
              <a:t>BDR kit </a:t>
            </a:r>
            <a:r>
              <a:rPr lang="es-ES" dirty="0" err="1">
                <a:solidFill>
                  <a:srgbClr val="000000"/>
                </a:solidFill>
                <a:latin typeface="Raleway" panose="020B0503030101060003" pitchFamily="34" charset="0"/>
              </a:rPr>
              <a:t>advantages</a:t>
            </a:r>
            <a:r>
              <a:rPr lang="es-ES" dirty="0">
                <a:solidFill>
                  <a:srgbClr val="000000"/>
                </a:solidFill>
                <a:latin typeface="Raleway" panose="020B0503030101060003" pitchFamily="34" charset="0"/>
              </a:rPr>
              <a:t>:</a:t>
            </a:r>
          </a:p>
          <a:p>
            <a:pPr marL="285750" indent="-285750">
              <a:buFont typeface="Arial" panose="020B0604020202020204" pitchFamily="34" charset="0"/>
              <a:buChar char="•"/>
            </a:pPr>
            <a:r>
              <a:rPr lang="en-US" dirty="0">
                <a:solidFill>
                  <a:srgbClr val="000000"/>
                </a:solidFill>
                <a:latin typeface="Raleway" panose="020B0503030101060003" pitchFamily="34" charset="0"/>
              </a:rPr>
              <a:t>The kit allows the qualitative detection of mutations associated with thrombophilia risk </a:t>
            </a:r>
          </a:p>
          <a:p>
            <a:pPr marL="285750" indent="-285750">
              <a:buFont typeface="Arial" panose="020B0604020202020204" pitchFamily="34" charset="0"/>
              <a:buChar char="•"/>
            </a:pPr>
            <a:r>
              <a:rPr lang="en-US" dirty="0">
                <a:solidFill>
                  <a:srgbClr val="000000"/>
                </a:solidFill>
                <a:latin typeface="Raleway" panose="020B0503030101060003" pitchFamily="34" charset="0"/>
              </a:rPr>
              <a:t>Reagents in both multiplex and </a:t>
            </a:r>
            <a:r>
              <a:rPr lang="en-US" dirty="0" err="1">
                <a:solidFill>
                  <a:srgbClr val="000000"/>
                </a:solidFill>
                <a:latin typeface="Raleway" panose="020B0503030101060003" pitchFamily="34" charset="0"/>
              </a:rPr>
              <a:t>singleplex</a:t>
            </a:r>
            <a:r>
              <a:rPr lang="en-US" dirty="0">
                <a:solidFill>
                  <a:srgbClr val="000000"/>
                </a:solidFill>
                <a:latin typeface="Raleway" panose="020B0503030101060003" pitchFamily="34" charset="0"/>
              </a:rPr>
              <a:t> formats to fit users’ needs</a:t>
            </a:r>
          </a:p>
          <a:p>
            <a:pPr marL="285750" indent="-285750">
              <a:buFont typeface="Arial" panose="020B0604020202020204" pitchFamily="34" charset="0"/>
              <a:buChar char="•"/>
            </a:pPr>
            <a:r>
              <a:rPr lang="en-US" dirty="0">
                <a:solidFill>
                  <a:srgbClr val="000000"/>
                </a:solidFill>
                <a:latin typeface="Raleway" panose="020B0503030101060003" pitchFamily="34" charset="0"/>
              </a:rPr>
              <a:t>The kit includes a positive wild-type and mutant controls</a:t>
            </a:r>
          </a:p>
        </p:txBody>
      </p:sp>
      <p:pic>
        <p:nvPicPr>
          <p:cNvPr id="7" name="Picture 2" descr="Ojo con pestañas - Iconos gratis de gestos">
            <a:extLst>
              <a:ext uri="{FF2B5EF4-FFF2-40B4-BE49-F238E27FC236}">
                <a16:creationId xmlns:a16="http://schemas.microsoft.com/office/drawing/2014/main" id="{070DA861-60B1-5C5F-2094-CCB38E4E0C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1591" y="1680348"/>
            <a:ext cx="865737" cy="75247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7319595-7D14-29EE-1A87-B7E85EE1C0D1}"/>
              </a:ext>
            </a:extLst>
          </p:cNvPr>
          <p:cNvGrpSpPr/>
          <p:nvPr/>
        </p:nvGrpSpPr>
        <p:grpSpPr>
          <a:xfrm>
            <a:off x="1472121" y="3535429"/>
            <a:ext cx="9000408" cy="2641586"/>
            <a:chOff x="1158442" y="3353526"/>
            <a:chExt cx="9000408" cy="2641586"/>
          </a:xfrm>
        </p:grpSpPr>
        <p:pic>
          <p:nvPicPr>
            <p:cNvPr id="25" name="Picture 24" descr="A picture containing chart&#10;&#10;Description automatically generated">
              <a:extLst>
                <a:ext uri="{FF2B5EF4-FFF2-40B4-BE49-F238E27FC236}">
                  <a16:creationId xmlns:a16="http://schemas.microsoft.com/office/drawing/2014/main" id="{7FE5665B-9640-4E35-1CA7-27B1641DFE9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58442" y="3353526"/>
              <a:ext cx="3883881" cy="2641586"/>
            </a:xfrm>
            <a:prstGeom prst="rect">
              <a:avLst/>
            </a:prstGeom>
          </p:spPr>
        </p:pic>
        <p:pic>
          <p:nvPicPr>
            <p:cNvPr id="8" name="Picture 7" descr="Graphical user interface&#10;&#10;Description automatically generated with low confidence">
              <a:extLst>
                <a:ext uri="{FF2B5EF4-FFF2-40B4-BE49-F238E27FC236}">
                  <a16:creationId xmlns:a16="http://schemas.microsoft.com/office/drawing/2014/main" id="{0BBEC621-98B6-068E-B963-7FCC4A6A9A2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619987" y="3752173"/>
              <a:ext cx="2736396" cy="1861134"/>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8E9BB221-90DB-2B48-0BB2-AF70FE37024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356383" y="3763914"/>
              <a:ext cx="2802467" cy="1906072"/>
            </a:xfrm>
            <a:prstGeom prst="rect">
              <a:avLst/>
            </a:prstGeom>
          </p:spPr>
        </p:pic>
      </p:grpSp>
      <p:grpSp>
        <p:nvGrpSpPr>
          <p:cNvPr id="12" name="Grupo 6">
            <a:extLst>
              <a:ext uri="{FF2B5EF4-FFF2-40B4-BE49-F238E27FC236}">
                <a16:creationId xmlns:a16="http://schemas.microsoft.com/office/drawing/2014/main" id="{21244D46-E8AB-545F-CEBF-10011105E76B}"/>
              </a:ext>
            </a:extLst>
          </p:cNvPr>
          <p:cNvGrpSpPr/>
          <p:nvPr/>
        </p:nvGrpSpPr>
        <p:grpSpPr>
          <a:xfrm>
            <a:off x="687977" y="353431"/>
            <a:ext cx="4929051" cy="523220"/>
            <a:chOff x="687977" y="353431"/>
            <a:chExt cx="4929051" cy="523220"/>
          </a:xfrm>
        </p:grpSpPr>
        <p:sp>
          <p:nvSpPr>
            <p:cNvPr id="13" name="CuadroTexto 1">
              <a:extLst>
                <a:ext uri="{FF2B5EF4-FFF2-40B4-BE49-F238E27FC236}">
                  <a16:creationId xmlns:a16="http://schemas.microsoft.com/office/drawing/2014/main" id="{3B108BA1-39D3-E6B3-9716-6A6CA49DDD72}"/>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Thrombophilia</a:t>
              </a:r>
              <a:endPar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endParaRPr>
            </a:p>
          </p:txBody>
        </p:sp>
        <p:cxnSp>
          <p:nvCxnSpPr>
            <p:cNvPr id="14" name="Conector recto 3">
              <a:extLst>
                <a:ext uri="{FF2B5EF4-FFF2-40B4-BE49-F238E27FC236}">
                  <a16:creationId xmlns:a16="http://schemas.microsoft.com/office/drawing/2014/main" id="{6973FBA7-67CB-8792-34C3-E472816A23AE}"/>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6547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07616B-A318-272D-3990-212464E9001E}"/>
              </a:ext>
            </a:extLst>
          </p:cNvPr>
          <p:cNvSpPr>
            <a:spLocks noGrp="1"/>
          </p:cNvSpPr>
          <p:nvPr>
            <p:ph type="sldNum" sz="quarter" idx="10"/>
          </p:nvPr>
        </p:nvSpPr>
        <p:spPr/>
        <p:txBody>
          <a:bodyPr/>
          <a:lstStyle/>
          <a:p>
            <a:fld id="{075BE8CC-8D6B-A541-B42B-3C66E239E22D}" type="slidenum">
              <a:rPr lang="es-ES" smtClean="0"/>
              <a:pPr/>
              <a:t>39</a:t>
            </a:fld>
            <a:endParaRPr lang="es-ES" dirty="0"/>
          </a:p>
        </p:txBody>
      </p:sp>
      <p:pic>
        <p:nvPicPr>
          <p:cNvPr id="5" name="Picture 4" descr="Shape, circle&#10;&#10;Description automatically generated">
            <a:extLst>
              <a:ext uri="{FF2B5EF4-FFF2-40B4-BE49-F238E27FC236}">
                <a16:creationId xmlns:a16="http://schemas.microsoft.com/office/drawing/2014/main" id="{BA60ABD5-621C-3033-4A72-901B787CCBB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t="54814"/>
          <a:stretch/>
        </p:blipFill>
        <p:spPr>
          <a:xfrm>
            <a:off x="9185534" y="0"/>
            <a:ext cx="3006466" cy="1129376"/>
          </a:xfrm>
          <a:prstGeom prst="rect">
            <a:avLst/>
          </a:prstGeom>
        </p:spPr>
      </p:pic>
      <p:sp>
        <p:nvSpPr>
          <p:cNvPr id="4" name="TextBox 3">
            <a:extLst>
              <a:ext uri="{FF2B5EF4-FFF2-40B4-BE49-F238E27FC236}">
                <a16:creationId xmlns:a16="http://schemas.microsoft.com/office/drawing/2014/main" id="{FEB673E4-E6FA-01AF-A987-E79E13DE4B88}"/>
              </a:ext>
            </a:extLst>
          </p:cNvPr>
          <p:cNvSpPr txBox="1"/>
          <p:nvPr/>
        </p:nvSpPr>
        <p:spPr>
          <a:xfrm>
            <a:off x="9454174" y="209452"/>
            <a:ext cx="2469186" cy="461665"/>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RT-PCR kits</a:t>
            </a:r>
            <a:endParaRPr lang="en-US" sz="2400" b="1" dirty="0">
              <a:solidFill>
                <a:schemeClr val="bg1"/>
              </a:solidFill>
              <a:latin typeface="Raleway" panose="020B0503030101060003" pitchFamily="34" charset="0"/>
            </a:endParaRPr>
          </a:p>
        </p:txBody>
      </p:sp>
      <p:sp>
        <p:nvSpPr>
          <p:cNvPr id="7" name="TextBox 6">
            <a:extLst>
              <a:ext uri="{FF2B5EF4-FFF2-40B4-BE49-F238E27FC236}">
                <a16:creationId xmlns:a16="http://schemas.microsoft.com/office/drawing/2014/main" id="{C463CCBA-85A9-679A-40F1-3CC2DD989FDE}"/>
              </a:ext>
            </a:extLst>
          </p:cNvPr>
          <p:cNvSpPr txBox="1"/>
          <p:nvPr/>
        </p:nvSpPr>
        <p:spPr>
          <a:xfrm>
            <a:off x="514350" y="908388"/>
            <a:ext cx="6096000" cy="2862322"/>
          </a:xfrm>
          <a:prstGeom prst="rect">
            <a:avLst/>
          </a:prstGeom>
          <a:noFill/>
        </p:spPr>
        <p:txBody>
          <a:bodyPr wrap="square">
            <a:spAutoFit/>
          </a:bodyPr>
          <a:lstStyle/>
          <a:p>
            <a:r>
              <a:rPr lang="en-US" b="0" i="0" dirty="0">
                <a:solidFill>
                  <a:srgbClr val="212529"/>
                </a:solidFill>
                <a:effectLst/>
                <a:latin typeface="Raleway" panose="020B0503030101060003" pitchFamily="34" charset="0"/>
              </a:rPr>
              <a:t>The ultimate public health aim of genetic screening is </a:t>
            </a:r>
            <a:r>
              <a:rPr lang="en-US" b="1" i="0" dirty="0">
                <a:solidFill>
                  <a:srgbClr val="212529"/>
                </a:solidFill>
                <a:effectLst/>
                <a:latin typeface="Raleway" panose="020B0503030101060003" pitchFamily="34" charset="0"/>
              </a:rPr>
              <a:t>prevention</a:t>
            </a:r>
            <a:r>
              <a:rPr lang="en-US" b="0" i="0" dirty="0">
                <a:solidFill>
                  <a:srgbClr val="212529"/>
                </a:solidFill>
                <a:effectLst/>
                <a:latin typeface="Raleway" panose="020B0503030101060003" pitchFamily="34" charset="0"/>
              </a:rPr>
              <a:t>. </a:t>
            </a:r>
          </a:p>
          <a:p>
            <a:endParaRPr lang="en-US" b="0" i="0" dirty="0">
              <a:solidFill>
                <a:srgbClr val="212529"/>
              </a:solidFill>
              <a:effectLst/>
              <a:latin typeface="Raleway" panose="020B0503030101060003" pitchFamily="34" charset="0"/>
            </a:endParaRPr>
          </a:p>
          <a:p>
            <a:r>
              <a:rPr lang="en-US" b="0" i="0" dirty="0">
                <a:solidFill>
                  <a:srgbClr val="212529"/>
                </a:solidFill>
                <a:effectLst/>
                <a:latin typeface="Raleway" panose="020B0503030101060003" pitchFamily="34" charset="0"/>
              </a:rPr>
              <a:t>This can be achieved through primary or secondary methods such as </a:t>
            </a:r>
            <a:r>
              <a:rPr lang="en-US" b="1" i="0" dirty="0">
                <a:solidFill>
                  <a:srgbClr val="212529"/>
                </a:solidFill>
                <a:effectLst/>
                <a:latin typeface="Raleway" panose="020B0503030101060003" pitchFamily="34" charset="0"/>
              </a:rPr>
              <a:t>pre-conceptional</a:t>
            </a:r>
            <a:r>
              <a:rPr lang="en-US" b="0" i="0" dirty="0">
                <a:solidFill>
                  <a:srgbClr val="212529"/>
                </a:solidFill>
                <a:effectLst/>
                <a:latin typeface="Raleway" panose="020B0503030101060003" pitchFamily="34" charset="0"/>
              </a:rPr>
              <a:t> or </a:t>
            </a:r>
            <a:r>
              <a:rPr lang="en-US" b="1" i="0" dirty="0">
                <a:solidFill>
                  <a:srgbClr val="212529"/>
                </a:solidFill>
                <a:effectLst/>
                <a:latin typeface="Raleway" panose="020B0503030101060003" pitchFamily="34" charset="0"/>
              </a:rPr>
              <a:t>antenatal screening</a:t>
            </a:r>
            <a:r>
              <a:rPr lang="en-US" b="0" i="0" dirty="0">
                <a:solidFill>
                  <a:srgbClr val="212529"/>
                </a:solidFill>
                <a:effectLst/>
                <a:latin typeface="Raleway" panose="020B0503030101060003" pitchFamily="34" charset="0"/>
              </a:rPr>
              <a:t>. </a:t>
            </a:r>
          </a:p>
          <a:p>
            <a:endParaRPr lang="en-US" b="0" i="0" dirty="0">
              <a:solidFill>
                <a:srgbClr val="212529"/>
              </a:solidFill>
              <a:effectLst/>
              <a:latin typeface="Raleway" panose="020B0503030101060003" pitchFamily="34" charset="0"/>
            </a:endParaRPr>
          </a:p>
          <a:p>
            <a:r>
              <a:rPr lang="en-US" b="0" i="0" dirty="0">
                <a:solidFill>
                  <a:srgbClr val="212529"/>
                </a:solidFill>
                <a:effectLst/>
                <a:latin typeface="Raleway" panose="020B0503030101060003" pitchFamily="34" charset="0"/>
              </a:rPr>
              <a:t>Tertiary prevention by </a:t>
            </a:r>
            <a:r>
              <a:rPr lang="en-US" b="1" i="0" dirty="0">
                <a:solidFill>
                  <a:srgbClr val="212529"/>
                </a:solidFill>
                <a:effectLst/>
                <a:latin typeface="Raleway" panose="020B0503030101060003" pitchFamily="34" charset="0"/>
              </a:rPr>
              <a:t>neonatal screening </a:t>
            </a:r>
            <a:r>
              <a:rPr lang="en-US" b="0" i="0" dirty="0">
                <a:solidFill>
                  <a:srgbClr val="212529"/>
                </a:solidFill>
                <a:effectLst/>
                <a:latin typeface="Raleway" panose="020B0503030101060003" pitchFamily="34" charset="0"/>
              </a:rPr>
              <a:t>is also an option where there is direct evidence for a substantial improvement in prognosis.</a:t>
            </a:r>
            <a:endParaRPr lang="en-US" dirty="0">
              <a:latin typeface="Raleway" panose="020B0503030101060003" pitchFamily="34" charset="0"/>
            </a:endParaRPr>
          </a:p>
        </p:txBody>
      </p:sp>
      <p:sp>
        <p:nvSpPr>
          <p:cNvPr id="12" name="TextBox 11">
            <a:extLst>
              <a:ext uri="{FF2B5EF4-FFF2-40B4-BE49-F238E27FC236}">
                <a16:creationId xmlns:a16="http://schemas.microsoft.com/office/drawing/2014/main" id="{8D1131EF-153B-E8EF-982D-5F2C23738DF9}"/>
              </a:ext>
            </a:extLst>
          </p:cNvPr>
          <p:cNvSpPr txBox="1"/>
          <p:nvPr/>
        </p:nvSpPr>
        <p:spPr>
          <a:xfrm>
            <a:off x="514349" y="3966106"/>
            <a:ext cx="10846377" cy="646331"/>
          </a:xfrm>
          <a:prstGeom prst="rect">
            <a:avLst/>
          </a:prstGeom>
          <a:noFill/>
        </p:spPr>
        <p:txBody>
          <a:bodyPr wrap="square">
            <a:spAutoFit/>
          </a:bodyPr>
          <a:lstStyle/>
          <a:p>
            <a:pPr algn="l"/>
            <a:r>
              <a:rPr lang="en-US" b="0" i="0" dirty="0">
                <a:solidFill>
                  <a:srgbClr val="202124"/>
                </a:solidFill>
                <a:effectLst/>
                <a:latin typeface="Raleway" panose="020B0503030101060003" pitchFamily="34" charset="0"/>
              </a:rPr>
              <a:t>Phenylketonuria (PKU), congenital hypothyroidism, galactosemia, sickle cell disease, maple syrup urine disease, homocystinuria, </a:t>
            </a:r>
            <a:r>
              <a:rPr lang="en-US" b="0" i="0" dirty="0" err="1">
                <a:solidFill>
                  <a:srgbClr val="202124"/>
                </a:solidFill>
                <a:effectLst/>
                <a:latin typeface="Raleway" panose="020B0503030101060003" pitchFamily="34" charset="0"/>
              </a:rPr>
              <a:t>biotinidase</a:t>
            </a:r>
            <a:r>
              <a:rPr lang="en-US" b="0" i="0" dirty="0">
                <a:solidFill>
                  <a:srgbClr val="202124"/>
                </a:solidFill>
                <a:effectLst/>
                <a:latin typeface="Raleway" panose="020B0503030101060003" pitchFamily="34" charset="0"/>
              </a:rPr>
              <a:t> deficiency, congenital adrenal hyperplasia…</a:t>
            </a:r>
          </a:p>
        </p:txBody>
      </p:sp>
      <p:sp>
        <p:nvSpPr>
          <p:cNvPr id="14" name="TextBox 13">
            <a:extLst>
              <a:ext uri="{FF2B5EF4-FFF2-40B4-BE49-F238E27FC236}">
                <a16:creationId xmlns:a16="http://schemas.microsoft.com/office/drawing/2014/main" id="{F2DDDDDB-9AF8-2B0D-4EBC-51D9AF756F2C}"/>
              </a:ext>
            </a:extLst>
          </p:cNvPr>
          <p:cNvSpPr txBox="1"/>
          <p:nvPr/>
        </p:nvSpPr>
        <p:spPr>
          <a:xfrm>
            <a:off x="514349" y="4724645"/>
            <a:ext cx="10660906" cy="923330"/>
          </a:xfrm>
          <a:prstGeom prst="rect">
            <a:avLst/>
          </a:prstGeom>
          <a:noFill/>
        </p:spPr>
        <p:txBody>
          <a:bodyPr wrap="square">
            <a:spAutoFit/>
          </a:bodyPr>
          <a:lstStyle/>
          <a:p>
            <a:pPr algn="just"/>
            <a:r>
              <a:rPr lang="en-US" b="0" i="0" dirty="0">
                <a:solidFill>
                  <a:srgbClr val="212121"/>
                </a:solidFill>
                <a:effectLst/>
                <a:latin typeface="Raleway" panose="020B0503030101060003" pitchFamily="34" charset="0"/>
              </a:rPr>
              <a:t>The most recent additions to screening programs (screening for cystic fibrosis, severe combined immunodeficiency and spinal muscular atrophy) were assisted by the introduction of molecular technologies</a:t>
            </a:r>
            <a:endParaRPr lang="en-US" dirty="0">
              <a:latin typeface="Raleway" panose="020B0503030101060003" pitchFamily="34" charset="0"/>
            </a:endParaRPr>
          </a:p>
        </p:txBody>
      </p:sp>
      <p:pic>
        <p:nvPicPr>
          <p:cNvPr id="8194" name="Picture 2" descr="Newborn Screening - National Organization for Rare Disorders">
            <a:extLst>
              <a:ext uri="{FF2B5EF4-FFF2-40B4-BE49-F238E27FC236}">
                <a16:creationId xmlns:a16="http://schemas.microsoft.com/office/drawing/2014/main" id="{436AE283-47C6-224B-D879-677ADB6A3C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8991" y="1016544"/>
            <a:ext cx="2646010" cy="2646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84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7">
            <a:extLst>
              <a:ext uri="{FF2B5EF4-FFF2-40B4-BE49-F238E27FC236}">
                <a16:creationId xmlns:a16="http://schemas.microsoft.com/office/drawing/2014/main" id="{88E91C71-E16B-4959-8B4C-0AD69B602BBE}"/>
              </a:ext>
            </a:extLst>
          </p:cNvPr>
          <p:cNvSpPr txBox="1">
            <a:spLocks/>
          </p:cNvSpPr>
          <p:nvPr/>
        </p:nvSpPr>
        <p:spPr>
          <a:xfrm>
            <a:off x="1062626" y="508661"/>
            <a:ext cx="10327999" cy="406651"/>
          </a:xfrm>
          <a:prstGeom prst="rect">
            <a:avLst/>
          </a:prstGeom>
        </p:spPr>
        <p:txBody>
          <a:bodyPr/>
          <a:lstStyle>
            <a:lvl1pPr marL="304817" indent="-304817" algn="l" rtl="0" fontAlgn="base">
              <a:lnSpc>
                <a:spcPct val="90000"/>
              </a:lnSpc>
              <a:spcBef>
                <a:spcPts val="1334"/>
              </a:spcBef>
              <a:spcAft>
                <a:spcPct val="0"/>
              </a:spcAft>
              <a:buFont typeface="Arial" panose="020B0604020202020204" pitchFamily="34" charset="0"/>
              <a:buChar char="•"/>
              <a:defRPr sz="3733" kern="1200">
                <a:solidFill>
                  <a:schemeClr val="tx1"/>
                </a:solidFill>
                <a:latin typeface="+mn-lt"/>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334"/>
              </a:spcBef>
              <a:spcAft>
                <a:spcPct val="0"/>
              </a:spcAft>
              <a:buClrTx/>
              <a:buSzTx/>
              <a:buFont typeface="Arial" panose="020B0604020202020204" pitchFamily="34" charset="0"/>
              <a:buNone/>
              <a:tabLst/>
              <a:defRPr/>
            </a:pPr>
            <a:r>
              <a:rPr kumimoji="0" lang="es-ES" sz="3733" b="0" i="0" u="none" strike="noStrike" kern="1200" cap="none" spc="0" normalizeH="0" baseline="0" noProof="0" dirty="0">
                <a:ln>
                  <a:noFill/>
                </a:ln>
                <a:solidFill>
                  <a:srgbClr val="353535"/>
                </a:solidFill>
                <a:effectLst/>
                <a:uLnTx/>
                <a:uFillTx/>
                <a:latin typeface="Playfair Display" pitchFamily="2" charset="0"/>
                <a:ea typeface="+mn-ea"/>
                <a:cs typeface="+mn-cs"/>
              </a:rPr>
              <a:t>BDR </a:t>
            </a:r>
            <a:r>
              <a:rPr kumimoji="0" lang="es-ES" sz="3733" b="0" i="0" u="none" strike="noStrike" kern="1200" cap="none" spc="0" normalizeH="0" baseline="0" noProof="0" dirty="0" err="1">
                <a:ln>
                  <a:noFill/>
                </a:ln>
                <a:solidFill>
                  <a:srgbClr val="353535"/>
                </a:solidFill>
                <a:effectLst/>
                <a:uLnTx/>
                <a:uFillTx/>
                <a:latin typeface="Playfair Display" pitchFamily="2" charset="0"/>
                <a:ea typeface="+mn-ea"/>
                <a:cs typeface="+mn-cs"/>
              </a:rPr>
              <a:t>introduction</a:t>
            </a:r>
            <a:endParaRPr kumimoji="0" lang="es-ES" sz="3733" b="0" i="0" u="none" strike="noStrike" kern="1200" cap="none" spc="0" normalizeH="0" baseline="0" noProof="0" dirty="0">
              <a:ln>
                <a:noFill/>
              </a:ln>
              <a:solidFill>
                <a:srgbClr val="353535"/>
              </a:solidFill>
              <a:effectLst/>
              <a:uLnTx/>
              <a:uFillTx/>
              <a:latin typeface="Playfair Display" pitchFamily="2" charset="0"/>
              <a:ea typeface="+mn-ea"/>
              <a:cs typeface="+mn-cs"/>
            </a:endParaRPr>
          </a:p>
        </p:txBody>
      </p:sp>
      <p:sp>
        <p:nvSpPr>
          <p:cNvPr id="7" name="Marcador de texto 8">
            <a:extLst>
              <a:ext uri="{FF2B5EF4-FFF2-40B4-BE49-F238E27FC236}">
                <a16:creationId xmlns:a16="http://schemas.microsoft.com/office/drawing/2014/main" id="{DB249871-5A9C-44B0-9279-E6F9A9A51DC3}"/>
              </a:ext>
            </a:extLst>
          </p:cNvPr>
          <p:cNvSpPr txBox="1">
            <a:spLocks/>
          </p:cNvSpPr>
          <p:nvPr/>
        </p:nvSpPr>
        <p:spPr>
          <a:xfrm>
            <a:off x="1004570" y="1106463"/>
            <a:ext cx="10327999" cy="242672"/>
          </a:xfrm>
          <a:prstGeom prst="rect">
            <a:avLst/>
          </a:prstGeom>
        </p:spPr>
        <p:txBody>
          <a:bodyPr/>
          <a:lstStyle>
            <a:lvl1pPr marL="0" indent="0" algn="l" rtl="0" fontAlgn="base">
              <a:lnSpc>
                <a:spcPct val="100000"/>
              </a:lnSpc>
              <a:spcBef>
                <a:spcPts val="1334"/>
              </a:spcBef>
              <a:spcAft>
                <a:spcPct val="0"/>
              </a:spcAft>
              <a:buFont typeface="Arial" panose="020B0604020202020204" pitchFamily="34" charset="0"/>
              <a:buNone/>
              <a:defRPr sz="1600" b="1" i="0" kern="1200" cap="none" baseline="0">
                <a:solidFill>
                  <a:srgbClr val="FF9E18"/>
                </a:solidFill>
                <a:latin typeface="Raleway" panose="020B0503030101060003" pitchFamily="34" charset="77"/>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1334"/>
              </a:spcBef>
              <a:spcAft>
                <a:spcPct val="0"/>
              </a:spcAft>
              <a:buClrTx/>
              <a:buSzTx/>
              <a:buFont typeface="Arial" panose="020B0604020202020204" pitchFamily="34" charset="0"/>
              <a:buNone/>
              <a:tabLst/>
              <a:defRPr/>
            </a:pPr>
            <a:r>
              <a:rPr kumimoji="0" lang="es-ES" sz="2800" b="1" i="0" u="none" strike="noStrike" kern="1200" cap="none" spc="0" normalizeH="0" baseline="0" noProof="0" dirty="0" err="1">
                <a:ln>
                  <a:noFill/>
                </a:ln>
                <a:solidFill>
                  <a:srgbClr val="FF9E18"/>
                </a:solidFill>
                <a:effectLst/>
                <a:uLnTx/>
                <a:uFillTx/>
                <a:latin typeface="Raleway" panose="020B0503030101060003" pitchFamily="34" charset="77"/>
                <a:ea typeface="+mn-ea"/>
                <a:cs typeface="+mn-cs"/>
              </a:rPr>
              <a:t>Our</a:t>
            </a:r>
            <a:r>
              <a:rPr kumimoji="0" lang="es-ES" sz="2800" b="1" i="0" u="none" strike="noStrike" kern="1200" cap="none" spc="0" normalizeH="0" baseline="0" noProof="0" dirty="0">
                <a:ln>
                  <a:noFill/>
                </a:ln>
                <a:solidFill>
                  <a:srgbClr val="FF9E18"/>
                </a:solidFill>
                <a:effectLst/>
                <a:uLnTx/>
                <a:uFillTx/>
                <a:latin typeface="Raleway" panose="020B0503030101060003" pitchFamily="34" charset="77"/>
                <a:ea typeface="+mn-ea"/>
                <a:cs typeface="+mn-cs"/>
              </a:rPr>
              <a:t> </a:t>
            </a:r>
            <a:r>
              <a:rPr kumimoji="0" lang="es-ES" sz="2800" b="1" i="0" u="none" strike="noStrike" kern="1200" cap="none" spc="0" normalizeH="0" baseline="0" noProof="0" dirty="0" err="1">
                <a:ln>
                  <a:noFill/>
                </a:ln>
                <a:solidFill>
                  <a:srgbClr val="FF9E18"/>
                </a:solidFill>
                <a:effectLst/>
                <a:uLnTx/>
                <a:uFillTx/>
                <a:latin typeface="Raleway" panose="020B0503030101060003" pitchFamily="34" charset="77"/>
                <a:ea typeface="+mn-ea"/>
                <a:cs typeface="+mn-cs"/>
              </a:rPr>
              <a:t>company</a:t>
            </a:r>
            <a:endParaRPr kumimoji="0" lang="es-ES" sz="2800" b="1" i="0" u="none" strike="noStrike" kern="1200" cap="none" spc="0" normalizeH="0" baseline="0" noProof="0" dirty="0">
              <a:ln>
                <a:noFill/>
              </a:ln>
              <a:solidFill>
                <a:srgbClr val="FF9E18"/>
              </a:solidFill>
              <a:effectLst/>
              <a:uLnTx/>
              <a:uFillTx/>
              <a:latin typeface="Raleway" panose="020B0503030101060003" pitchFamily="34" charset="77"/>
              <a:ea typeface="+mn-ea"/>
              <a:cs typeface="+mn-cs"/>
            </a:endParaRPr>
          </a:p>
        </p:txBody>
      </p:sp>
      <p:grpSp>
        <p:nvGrpSpPr>
          <p:cNvPr id="2" name="Grupo 1">
            <a:extLst>
              <a:ext uri="{FF2B5EF4-FFF2-40B4-BE49-F238E27FC236}">
                <a16:creationId xmlns:a16="http://schemas.microsoft.com/office/drawing/2014/main" id="{C4DE3AEF-D268-48EA-9171-53D366F7820A}"/>
              </a:ext>
            </a:extLst>
          </p:cNvPr>
          <p:cNvGrpSpPr/>
          <p:nvPr/>
        </p:nvGrpSpPr>
        <p:grpSpPr>
          <a:xfrm>
            <a:off x="1004570" y="2117037"/>
            <a:ext cx="10825598" cy="3833280"/>
            <a:chOff x="1279255" y="2415096"/>
            <a:chExt cx="10825598" cy="3833280"/>
          </a:xfrm>
        </p:grpSpPr>
        <p:sp>
          <p:nvSpPr>
            <p:cNvPr id="22" name="CuadroTexto 21">
              <a:extLst>
                <a:ext uri="{FF2B5EF4-FFF2-40B4-BE49-F238E27FC236}">
                  <a16:creationId xmlns:a16="http://schemas.microsoft.com/office/drawing/2014/main" id="{887D1B20-D4C2-4829-BD99-1D791A426E35}"/>
                </a:ext>
              </a:extLst>
            </p:cNvPr>
            <p:cNvSpPr txBox="1"/>
            <p:nvPr/>
          </p:nvSpPr>
          <p:spPr>
            <a:xfrm>
              <a:off x="1279255" y="4216279"/>
              <a:ext cx="384744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Founded</a:t>
              </a:r>
              <a:r>
                <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 in 2012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HLA-</a:t>
              </a:r>
              <a:r>
                <a:rPr kumimoji="0" lang="es-ES" sz="2000" b="0" i="0"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disease</a:t>
              </a:r>
              <a:r>
                <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 and </a:t>
              </a:r>
              <a:r>
                <a:rPr kumimoji="0" lang="es-ES" sz="2000" b="0" i="0"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genetics</a:t>
              </a:r>
              <a:endPar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Own</a:t>
              </a:r>
              <a:r>
                <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 software </a:t>
              </a:r>
              <a:r>
                <a:rPr kumimoji="0" lang="es-ES" sz="2000" b="0" i="0"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development</a:t>
              </a:r>
              <a:endPar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Zaragoza - </a:t>
              </a:r>
              <a:r>
                <a:rPr kumimoji="0" lang="es-ES" sz="2000" b="0" i="0"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Spain</a:t>
              </a:r>
              <a:endPar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p:txBody>
        </p:sp>
        <p:grpSp>
          <p:nvGrpSpPr>
            <p:cNvPr id="40" name="Grupo 39">
              <a:extLst>
                <a:ext uri="{FF2B5EF4-FFF2-40B4-BE49-F238E27FC236}">
                  <a16:creationId xmlns:a16="http://schemas.microsoft.com/office/drawing/2014/main" id="{9234A398-1CA5-4403-8E25-3B5E2AFA6B78}"/>
                </a:ext>
              </a:extLst>
            </p:cNvPr>
            <p:cNvGrpSpPr/>
            <p:nvPr/>
          </p:nvGrpSpPr>
          <p:grpSpPr>
            <a:xfrm>
              <a:off x="5061062" y="2415096"/>
              <a:ext cx="3847441" cy="3432399"/>
              <a:chOff x="5061062" y="2415096"/>
              <a:chExt cx="3847441" cy="3432399"/>
            </a:xfrm>
          </p:grpSpPr>
          <p:pic>
            <p:nvPicPr>
              <p:cNvPr id="9" name="Imagen 8">
                <a:extLst>
                  <a:ext uri="{FF2B5EF4-FFF2-40B4-BE49-F238E27FC236}">
                    <a16:creationId xmlns:a16="http://schemas.microsoft.com/office/drawing/2014/main" id="{A13EC9BA-67EF-4885-96E7-4442D4678611}"/>
                  </a:ext>
                </a:extLst>
              </p:cNvPr>
              <p:cNvPicPr/>
              <p:nvPr/>
            </p:nvPicPr>
            <p:blipFill>
              <a:blip r:embed="rId3"/>
              <a:srcRect/>
              <a:stretch/>
            </p:blipFill>
            <p:spPr bwMode="auto">
              <a:xfrm>
                <a:off x="6049390" y="2415096"/>
                <a:ext cx="1549872" cy="1549872"/>
              </a:xfrm>
              <a:prstGeom prst="rect">
                <a:avLst/>
              </a:prstGeom>
              <a:noFill/>
              <a:ln>
                <a:noFill/>
              </a:ln>
            </p:spPr>
          </p:pic>
          <p:sp>
            <p:nvSpPr>
              <p:cNvPr id="32" name="CuadroTexto 31">
                <a:extLst>
                  <a:ext uri="{FF2B5EF4-FFF2-40B4-BE49-F238E27FC236}">
                    <a16:creationId xmlns:a16="http://schemas.microsoft.com/office/drawing/2014/main" id="{2123B9C5-47EA-41A3-BDD9-E9954D820A64}"/>
                  </a:ext>
                </a:extLst>
              </p:cNvPr>
              <p:cNvSpPr txBox="1"/>
              <p:nvPr/>
            </p:nvSpPr>
            <p:spPr>
              <a:xfrm>
                <a:off x="5061062" y="4216279"/>
                <a:ext cx="3847441"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Manufacturer</a:t>
                </a:r>
                <a:r>
                  <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 </a:t>
                </a:r>
                <a:r>
                  <a:rPr kumimoji="0" lang="es-ES" sz="2000" b="0" i="0"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company</a:t>
                </a:r>
                <a:endPar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Kits CE-IVDD / IVDR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Worldwide</a:t>
                </a:r>
                <a:r>
                  <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 distributor </a:t>
                </a:r>
                <a:r>
                  <a:rPr kumimoji="0" lang="es-ES" sz="2000" b="0" i="0"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network</a:t>
                </a:r>
                <a:endParaRPr kumimoji="0" lang="es-ES" sz="1000" b="0" i="0" u="none" strike="noStrike" kern="1200" cap="none" spc="0" normalizeH="0" baseline="0" noProof="0" dirty="0">
                  <a:ln>
                    <a:noFill/>
                  </a:ln>
                  <a:solidFill>
                    <a:srgbClr val="353535"/>
                  </a:solidFill>
                  <a:effectLst/>
                  <a:uLnTx/>
                  <a:uFillTx/>
                  <a:latin typeface="Raleway" panose="020B050303010106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353535"/>
                  </a:solidFill>
                  <a:effectLst/>
                  <a:uLnTx/>
                  <a:uFillTx/>
                  <a:latin typeface="Raleway" panose="020B0503030101060003" pitchFamily="34" charset="0"/>
                  <a:ea typeface="+mn-ea"/>
                  <a:cs typeface="+mn-cs"/>
                </a:endParaRPr>
              </a:p>
            </p:txBody>
          </p:sp>
        </p:grpSp>
        <p:sp>
          <p:nvSpPr>
            <p:cNvPr id="34" name="CuadroTexto 33">
              <a:extLst>
                <a:ext uri="{FF2B5EF4-FFF2-40B4-BE49-F238E27FC236}">
                  <a16:creationId xmlns:a16="http://schemas.microsoft.com/office/drawing/2014/main" id="{E786A200-C568-4C6E-B5B3-F544FC3C6A90}"/>
                </a:ext>
              </a:extLst>
            </p:cNvPr>
            <p:cNvSpPr txBox="1"/>
            <p:nvPr/>
          </p:nvSpPr>
          <p:spPr>
            <a:xfrm>
              <a:off x="8650573" y="4186273"/>
              <a:ext cx="3454280"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EN ISO 13485:2016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CE </a:t>
              </a:r>
              <a:r>
                <a:rPr kumimoji="0" lang="es-ES" sz="2000" b="0" i="0"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certifications</a:t>
              </a:r>
              <a:endPar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IVDD/IVDR </a:t>
              </a:r>
              <a:r>
                <a:rPr kumimoji="0" lang="es-ES" sz="2000" b="0" i="0"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expertise</a:t>
              </a:r>
              <a:endPar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EQCs</a:t>
              </a:r>
              <a:r>
                <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 (EMQN, </a:t>
              </a:r>
              <a:r>
                <a:rPr kumimoji="0" lang="es-ES" sz="2000" b="0" i="0"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Instand</a:t>
              </a:r>
              <a:r>
                <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353535"/>
                </a:solidFill>
                <a:effectLst/>
                <a:uLnTx/>
                <a:uFillTx/>
                <a:latin typeface="Century Gothic" panose="020B0502020202020204" pitchFamily="34" charset="0"/>
                <a:ea typeface="+mn-ea"/>
                <a:cs typeface="+mn-cs"/>
              </a:endParaRPr>
            </a:p>
          </p:txBody>
        </p:sp>
      </p:grpSp>
      <p:pic>
        <p:nvPicPr>
          <p:cNvPr id="1026" name="Picture 2" descr="Badge award Royalty Free Vector Image - VectorStock">
            <a:extLst>
              <a:ext uri="{FF2B5EF4-FFF2-40B4-BE49-F238E27FC236}">
                <a16:creationId xmlns:a16="http://schemas.microsoft.com/office/drawing/2014/main" id="{9C61814B-D1B2-842C-0C19-C868484A625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7829"/>
          <a:stretch/>
        </p:blipFill>
        <p:spPr bwMode="auto">
          <a:xfrm>
            <a:off x="9709966" y="2337361"/>
            <a:ext cx="941871" cy="12648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cation Vectores, Iconos, Gráficos y Fondos para Descargar Gratis">
            <a:extLst>
              <a:ext uri="{FF2B5EF4-FFF2-40B4-BE49-F238E27FC236}">
                <a16:creationId xmlns:a16="http://schemas.microsoft.com/office/drawing/2014/main" id="{8C4441C2-DA45-8414-4696-3531CBED8C4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2682" y="2256998"/>
            <a:ext cx="1631216" cy="163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5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07616B-A318-272D-3990-212464E9001E}"/>
              </a:ext>
            </a:extLst>
          </p:cNvPr>
          <p:cNvSpPr>
            <a:spLocks noGrp="1"/>
          </p:cNvSpPr>
          <p:nvPr>
            <p:ph type="sldNum" sz="quarter" idx="10"/>
          </p:nvPr>
        </p:nvSpPr>
        <p:spPr/>
        <p:txBody>
          <a:bodyPr/>
          <a:lstStyle/>
          <a:p>
            <a:fld id="{075BE8CC-8D6B-A541-B42B-3C66E239E22D}" type="slidenum">
              <a:rPr lang="es-ES" smtClean="0"/>
              <a:pPr/>
              <a:t>40</a:t>
            </a:fld>
            <a:endParaRPr lang="es-ES" dirty="0"/>
          </a:p>
        </p:txBody>
      </p:sp>
      <p:pic>
        <p:nvPicPr>
          <p:cNvPr id="5" name="Picture 4" descr="Shape, circle&#10;&#10;Description automatically generated">
            <a:extLst>
              <a:ext uri="{FF2B5EF4-FFF2-40B4-BE49-F238E27FC236}">
                <a16:creationId xmlns:a16="http://schemas.microsoft.com/office/drawing/2014/main" id="{BA60ABD5-621C-3033-4A72-901B787CCBB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t="54814"/>
          <a:stretch/>
        </p:blipFill>
        <p:spPr>
          <a:xfrm>
            <a:off x="9185534" y="0"/>
            <a:ext cx="3006466" cy="1129376"/>
          </a:xfrm>
          <a:prstGeom prst="rect">
            <a:avLst/>
          </a:prstGeom>
        </p:spPr>
      </p:pic>
      <p:sp>
        <p:nvSpPr>
          <p:cNvPr id="4" name="TextBox 3">
            <a:extLst>
              <a:ext uri="{FF2B5EF4-FFF2-40B4-BE49-F238E27FC236}">
                <a16:creationId xmlns:a16="http://schemas.microsoft.com/office/drawing/2014/main" id="{FEB673E4-E6FA-01AF-A987-E79E13DE4B88}"/>
              </a:ext>
            </a:extLst>
          </p:cNvPr>
          <p:cNvSpPr txBox="1"/>
          <p:nvPr/>
        </p:nvSpPr>
        <p:spPr>
          <a:xfrm>
            <a:off x="9454174" y="209452"/>
            <a:ext cx="2469186" cy="461665"/>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RT-PCR kits</a:t>
            </a:r>
            <a:endParaRPr lang="en-US" sz="2400" b="1" dirty="0">
              <a:solidFill>
                <a:schemeClr val="bg1"/>
              </a:solidFill>
              <a:latin typeface="Raleway" panose="020B0503030101060003" pitchFamily="34" charset="0"/>
            </a:endParaRPr>
          </a:p>
        </p:txBody>
      </p:sp>
      <p:grpSp>
        <p:nvGrpSpPr>
          <p:cNvPr id="3" name="Grupo 6">
            <a:extLst>
              <a:ext uri="{FF2B5EF4-FFF2-40B4-BE49-F238E27FC236}">
                <a16:creationId xmlns:a16="http://schemas.microsoft.com/office/drawing/2014/main" id="{FD824C3D-BD87-77C0-6086-36EAB66FFB60}"/>
              </a:ext>
            </a:extLst>
          </p:cNvPr>
          <p:cNvGrpSpPr/>
          <p:nvPr/>
        </p:nvGrpSpPr>
        <p:grpSpPr>
          <a:xfrm>
            <a:off x="687977" y="353431"/>
            <a:ext cx="4929051" cy="523220"/>
            <a:chOff x="687977" y="353431"/>
            <a:chExt cx="4929051" cy="523220"/>
          </a:xfrm>
        </p:grpSpPr>
        <p:sp>
          <p:nvSpPr>
            <p:cNvPr id="6" name="CuadroTexto 1">
              <a:extLst>
                <a:ext uri="{FF2B5EF4-FFF2-40B4-BE49-F238E27FC236}">
                  <a16:creationId xmlns:a16="http://schemas.microsoft.com/office/drawing/2014/main" id="{BA24AE7D-8EAA-15CD-DC09-1A796625D857}"/>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a:t>
              </a:r>
              <a:r>
                <a:rPr lang="es-ES" sz="2800" dirty="0" err="1">
                  <a:solidFill>
                    <a:prstClr val="black">
                      <a:lumMod val="65000"/>
                      <a:lumOff val="35000"/>
                    </a:prstClr>
                  </a:solidFill>
                  <a:latin typeface="Playfair Display" pitchFamily="2" charset="0"/>
                </a:rPr>
                <a:t>deltaF</a:t>
              </a: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508</a:t>
              </a:r>
            </a:p>
          </p:txBody>
        </p:sp>
        <p:cxnSp>
          <p:nvCxnSpPr>
            <p:cNvPr id="8" name="Conector recto 3">
              <a:extLst>
                <a:ext uri="{FF2B5EF4-FFF2-40B4-BE49-F238E27FC236}">
                  <a16:creationId xmlns:a16="http://schemas.microsoft.com/office/drawing/2014/main" id="{6A5B1AD1-CCBA-A922-B654-2D88A0DBF123}"/>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CB7C91C3-BE21-2319-185F-C0139724FB78}"/>
              </a:ext>
            </a:extLst>
          </p:cNvPr>
          <p:cNvSpPr txBox="1"/>
          <p:nvPr/>
        </p:nvSpPr>
        <p:spPr>
          <a:xfrm>
            <a:off x="424873" y="1447740"/>
            <a:ext cx="5772728" cy="1754326"/>
          </a:xfrm>
          <a:prstGeom prst="rect">
            <a:avLst/>
          </a:prstGeom>
          <a:noFill/>
        </p:spPr>
        <p:txBody>
          <a:bodyPr wrap="square">
            <a:spAutoFit/>
          </a:bodyPr>
          <a:lstStyle/>
          <a:p>
            <a:pPr algn="just"/>
            <a:r>
              <a:rPr lang="en-US" b="1" dirty="0">
                <a:solidFill>
                  <a:srgbClr val="000000"/>
                </a:solidFill>
                <a:latin typeface="Raleway" panose="020B0503030101060003" pitchFamily="34" charset="0"/>
              </a:rPr>
              <a:t>Cystic fibrosis </a:t>
            </a:r>
            <a:r>
              <a:rPr lang="en-US" dirty="0">
                <a:solidFill>
                  <a:srgbClr val="000000"/>
                </a:solidFill>
                <a:latin typeface="Raleway" panose="020B0503030101060003" pitchFamily="34" charset="0"/>
              </a:rPr>
              <a:t>is an autosomal recessive genetic disorder that affects several different organs. Patients with CF generally suffer from obstructive lung disease with chronic bacterial infection, pancreatic enzyme insufficiency, and high salt content in their sweat. </a:t>
            </a:r>
          </a:p>
        </p:txBody>
      </p:sp>
      <p:sp>
        <p:nvSpPr>
          <p:cNvPr id="16" name="TextBox 15">
            <a:extLst>
              <a:ext uri="{FF2B5EF4-FFF2-40B4-BE49-F238E27FC236}">
                <a16:creationId xmlns:a16="http://schemas.microsoft.com/office/drawing/2014/main" id="{DD4608E1-F9A3-4EC3-5C6F-928779C595A5}"/>
              </a:ext>
            </a:extLst>
          </p:cNvPr>
          <p:cNvSpPr txBox="1"/>
          <p:nvPr/>
        </p:nvSpPr>
        <p:spPr>
          <a:xfrm>
            <a:off x="489497" y="3555837"/>
            <a:ext cx="5874328" cy="1477328"/>
          </a:xfrm>
          <a:prstGeom prst="rect">
            <a:avLst/>
          </a:prstGeom>
          <a:noFill/>
        </p:spPr>
        <p:txBody>
          <a:bodyPr wrap="square">
            <a:spAutoFit/>
          </a:bodyPr>
          <a:lstStyle/>
          <a:p>
            <a:r>
              <a:rPr lang="en-US" dirty="0">
                <a:solidFill>
                  <a:srgbClr val="000000"/>
                </a:solidFill>
                <a:latin typeface="Raleway" panose="020B0503030101060003" pitchFamily="34" charset="0"/>
              </a:rPr>
              <a:t>CF is caused by mutations in the cystic fibrosis transmembrane conductance regulator gene that encodes the </a:t>
            </a:r>
            <a:r>
              <a:rPr lang="en-US" b="1" dirty="0">
                <a:solidFill>
                  <a:srgbClr val="000000"/>
                </a:solidFill>
                <a:latin typeface="Raleway" panose="020B0503030101060003" pitchFamily="34" charset="0"/>
              </a:rPr>
              <a:t>CFTR protein</a:t>
            </a:r>
            <a:r>
              <a:rPr lang="en-US" dirty="0">
                <a:solidFill>
                  <a:srgbClr val="000000"/>
                </a:solidFill>
                <a:latin typeface="Raleway" panose="020B0503030101060003" pitchFamily="34" charset="0"/>
              </a:rPr>
              <a:t>, which regulates water and ion transport and maintains epithelial surface hydration.</a:t>
            </a:r>
          </a:p>
        </p:txBody>
      </p:sp>
      <p:grpSp>
        <p:nvGrpSpPr>
          <p:cNvPr id="18" name="Group 17">
            <a:extLst>
              <a:ext uri="{FF2B5EF4-FFF2-40B4-BE49-F238E27FC236}">
                <a16:creationId xmlns:a16="http://schemas.microsoft.com/office/drawing/2014/main" id="{27D5EC90-8226-4929-1C80-3181014CD0DA}"/>
              </a:ext>
            </a:extLst>
          </p:cNvPr>
          <p:cNvGrpSpPr/>
          <p:nvPr/>
        </p:nvGrpSpPr>
        <p:grpSpPr>
          <a:xfrm>
            <a:off x="6530049" y="1681370"/>
            <a:ext cx="5153891" cy="3495259"/>
            <a:chOff x="3086100" y="762200"/>
            <a:chExt cx="6556663" cy="4371109"/>
          </a:xfrm>
        </p:grpSpPr>
        <p:pic>
          <p:nvPicPr>
            <p:cNvPr id="9220" name="Picture 4" descr="How Cystic Fibrosis Is Treated">
              <a:extLst>
                <a:ext uri="{FF2B5EF4-FFF2-40B4-BE49-F238E27FC236}">
                  <a16:creationId xmlns:a16="http://schemas.microsoft.com/office/drawing/2014/main" id="{9A5E81A3-0E55-ECD1-179D-20777665A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100" y="762200"/>
              <a:ext cx="6556663" cy="437110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6D6BE340-88F7-95E2-AC83-BD45D645BE8E}"/>
                </a:ext>
              </a:extLst>
            </p:cNvPr>
            <p:cNvSpPr/>
            <p:nvPr/>
          </p:nvSpPr>
          <p:spPr>
            <a:xfrm>
              <a:off x="3086100" y="4780637"/>
              <a:ext cx="765464" cy="346516"/>
            </a:xfrm>
            <a:prstGeom prst="rect">
              <a:avLst/>
            </a:prstGeom>
            <a:solidFill>
              <a:srgbClr val="ADDFD8"/>
            </a:solidFill>
            <a:ln>
              <a:solidFill>
                <a:srgbClr val="ADD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661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07616B-A318-272D-3990-212464E9001E}"/>
              </a:ext>
            </a:extLst>
          </p:cNvPr>
          <p:cNvSpPr>
            <a:spLocks noGrp="1"/>
          </p:cNvSpPr>
          <p:nvPr>
            <p:ph type="sldNum" sz="quarter" idx="10"/>
          </p:nvPr>
        </p:nvSpPr>
        <p:spPr/>
        <p:txBody>
          <a:bodyPr/>
          <a:lstStyle/>
          <a:p>
            <a:fld id="{075BE8CC-8D6B-A541-B42B-3C66E239E22D}" type="slidenum">
              <a:rPr lang="es-ES" smtClean="0"/>
              <a:pPr/>
              <a:t>41</a:t>
            </a:fld>
            <a:endParaRPr lang="es-ES" dirty="0"/>
          </a:p>
        </p:txBody>
      </p:sp>
      <p:pic>
        <p:nvPicPr>
          <p:cNvPr id="5" name="Picture 4" descr="Shape, circle&#10;&#10;Description automatically generated">
            <a:extLst>
              <a:ext uri="{FF2B5EF4-FFF2-40B4-BE49-F238E27FC236}">
                <a16:creationId xmlns:a16="http://schemas.microsoft.com/office/drawing/2014/main" id="{BA60ABD5-621C-3033-4A72-901B787CCBB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t="54814"/>
          <a:stretch/>
        </p:blipFill>
        <p:spPr>
          <a:xfrm>
            <a:off x="9185534" y="0"/>
            <a:ext cx="3006466" cy="1129376"/>
          </a:xfrm>
          <a:prstGeom prst="rect">
            <a:avLst/>
          </a:prstGeom>
        </p:spPr>
      </p:pic>
      <p:sp>
        <p:nvSpPr>
          <p:cNvPr id="4" name="TextBox 3">
            <a:extLst>
              <a:ext uri="{FF2B5EF4-FFF2-40B4-BE49-F238E27FC236}">
                <a16:creationId xmlns:a16="http://schemas.microsoft.com/office/drawing/2014/main" id="{FEB673E4-E6FA-01AF-A987-E79E13DE4B88}"/>
              </a:ext>
            </a:extLst>
          </p:cNvPr>
          <p:cNvSpPr txBox="1"/>
          <p:nvPr/>
        </p:nvSpPr>
        <p:spPr>
          <a:xfrm>
            <a:off x="9454174" y="209452"/>
            <a:ext cx="2469186" cy="461665"/>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RT-PCR kits</a:t>
            </a:r>
            <a:endParaRPr lang="en-US" sz="2400" b="1" dirty="0">
              <a:solidFill>
                <a:schemeClr val="bg1"/>
              </a:solidFill>
              <a:latin typeface="Raleway" panose="020B0503030101060003" pitchFamily="34" charset="0"/>
            </a:endParaRPr>
          </a:p>
        </p:txBody>
      </p:sp>
      <p:grpSp>
        <p:nvGrpSpPr>
          <p:cNvPr id="3" name="Grupo 6">
            <a:extLst>
              <a:ext uri="{FF2B5EF4-FFF2-40B4-BE49-F238E27FC236}">
                <a16:creationId xmlns:a16="http://schemas.microsoft.com/office/drawing/2014/main" id="{FD824C3D-BD87-77C0-6086-36EAB66FFB60}"/>
              </a:ext>
            </a:extLst>
          </p:cNvPr>
          <p:cNvGrpSpPr/>
          <p:nvPr/>
        </p:nvGrpSpPr>
        <p:grpSpPr>
          <a:xfrm>
            <a:off x="687977" y="353431"/>
            <a:ext cx="4929051" cy="523220"/>
            <a:chOff x="687977" y="353431"/>
            <a:chExt cx="4929051" cy="523220"/>
          </a:xfrm>
        </p:grpSpPr>
        <p:sp>
          <p:nvSpPr>
            <p:cNvPr id="6" name="CuadroTexto 1">
              <a:extLst>
                <a:ext uri="{FF2B5EF4-FFF2-40B4-BE49-F238E27FC236}">
                  <a16:creationId xmlns:a16="http://schemas.microsoft.com/office/drawing/2014/main" id="{BA24AE7D-8EAA-15CD-DC09-1A796625D857}"/>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a:t>
              </a:r>
              <a:r>
                <a:rPr lang="es-ES" sz="2800" dirty="0" err="1">
                  <a:solidFill>
                    <a:prstClr val="black">
                      <a:lumMod val="65000"/>
                      <a:lumOff val="35000"/>
                    </a:prstClr>
                  </a:solidFill>
                  <a:latin typeface="Playfair Display" pitchFamily="2" charset="0"/>
                </a:rPr>
                <a:t>deltaF</a:t>
              </a: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508</a:t>
              </a:r>
            </a:p>
          </p:txBody>
        </p:sp>
        <p:cxnSp>
          <p:nvCxnSpPr>
            <p:cNvPr id="8" name="Conector recto 3">
              <a:extLst>
                <a:ext uri="{FF2B5EF4-FFF2-40B4-BE49-F238E27FC236}">
                  <a16:creationId xmlns:a16="http://schemas.microsoft.com/office/drawing/2014/main" id="{6A5B1AD1-CCBA-A922-B654-2D88A0DBF123}"/>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074240BA-2E6A-93A5-102F-708A640F75C4}"/>
              </a:ext>
            </a:extLst>
          </p:cNvPr>
          <p:cNvSpPr txBox="1"/>
          <p:nvPr/>
        </p:nvSpPr>
        <p:spPr>
          <a:xfrm>
            <a:off x="581890" y="1364350"/>
            <a:ext cx="11180587" cy="646331"/>
          </a:xfrm>
          <a:prstGeom prst="rect">
            <a:avLst/>
          </a:prstGeom>
          <a:noFill/>
        </p:spPr>
        <p:txBody>
          <a:bodyPr wrap="square">
            <a:spAutoFit/>
          </a:bodyPr>
          <a:lstStyle/>
          <a:p>
            <a:r>
              <a:rPr lang="en-US" dirty="0">
                <a:solidFill>
                  <a:srgbClr val="000000"/>
                </a:solidFill>
                <a:latin typeface="Raleway" panose="020B0503030101060003" pitchFamily="34" charset="0"/>
              </a:rPr>
              <a:t>Although </a:t>
            </a:r>
            <a:r>
              <a:rPr lang="en-US" b="1" dirty="0">
                <a:solidFill>
                  <a:srgbClr val="000000"/>
                </a:solidFill>
                <a:latin typeface="Raleway" panose="020B0503030101060003" pitchFamily="34" charset="0"/>
              </a:rPr>
              <a:t>deletion of F508 </a:t>
            </a:r>
            <a:r>
              <a:rPr lang="en-US" dirty="0">
                <a:solidFill>
                  <a:srgbClr val="000000"/>
                </a:solidFill>
                <a:latin typeface="Raleway" panose="020B0503030101060003" pitchFamily="34" charset="0"/>
              </a:rPr>
              <a:t>(F508del or ΔF508) constitutes between 50-90% of the CF cases, more than 2100 variants of the CFTR gene have been identified</a:t>
            </a:r>
          </a:p>
        </p:txBody>
      </p:sp>
      <p:pic>
        <p:nvPicPr>
          <p:cNvPr id="10242" name="Picture 2" descr="Helicase / Cystic Fibrosis">
            <a:extLst>
              <a:ext uri="{FF2B5EF4-FFF2-40B4-BE49-F238E27FC236}">
                <a16:creationId xmlns:a16="http://schemas.microsoft.com/office/drawing/2014/main" id="{13787950-8708-986F-31A5-83F0844F1343}"/>
              </a:ext>
            </a:extLst>
          </p:cNvPr>
          <p:cNvPicPr>
            <a:picLocks noChangeAspect="1" noChangeArrowheads="1"/>
          </p:cNvPicPr>
          <p:nvPr/>
        </p:nvPicPr>
        <p:blipFill>
          <a:blip r:embed="rId4">
            <a:clrChange>
              <a:clrFrom>
                <a:srgbClr val="F9FBB0"/>
              </a:clrFrom>
              <a:clrTo>
                <a:srgbClr val="F9FBB0">
                  <a:alpha val="0"/>
                </a:srgbClr>
              </a:clrTo>
            </a:clrChange>
            <a:extLst>
              <a:ext uri="{28A0092B-C50C-407E-A947-70E740481C1C}">
                <a14:useLocalDpi xmlns:a14="http://schemas.microsoft.com/office/drawing/2010/main" val="0"/>
              </a:ext>
            </a:extLst>
          </a:blip>
          <a:srcRect/>
          <a:stretch>
            <a:fillRect/>
          </a:stretch>
        </p:blipFill>
        <p:spPr bwMode="auto">
          <a:xfrm>
            <a:off x="415635" y="2245655"/>
            <a:ext cx="4530351" cy="33977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7BC164B-4447-0FE3-3F00-3C1B7D97C6CE}"/>
              </a:ext>
            </a:extLst>
          </p:cNvPr>
          <p:cNvSpPr txBox="1"/>
          <p:nvPr/>
        </p:nvSpPr>
        <p:spPr>
          <a:xfrm>
            <a:off x="5759839" y="2589729"/>
            <a:ext cx="5785616" cy="1477328"/>
          </a:xfrm>
          <a:prstGeom prst="rect">
            <a:avLst/>
          </a:prstGeom>
          <a:noFill/>
        </p:spPr>
        <p:txBody>
          <a:bodyPr wrap="square" rtlCol="0">
            <a:spAutoFit/>
          </a:bodyPr>
          <a:lstStyle/>
          <a:p>
            <a:r>
              <a:rPr lang="es-ES" dirty="0">
                <a:solidFill>
                  <a:srgbClr val="000000"/>
                </a:solidFill>
                <a:latin typeface="Raleway" panose="020B0503030101060003" pitchFamily="34" charset="0"/>
              </a:rPr>
              <a:t>BDR kit:</a:t>
            </a:r>
          </a:p>
          <a:p>
            <a:pPr marL="285750" indent="-285750">
              <a:buFont typeface="Arial" panose="020B0604020202020204" pitchFamily="34" charset="0"/>
              <a:buChar char="•"/>
            </a:pPr>
            <a:r>
              <a:rPr lang="en-US" dirty="0">
                <a:solidFill>
                  <a:srgbClr val="000000"/>
                </a:solidFill>
                <a:latin typeface="Raleway" panose="020B0503030101060003" pitchFamily="34" charset="0"/>
              </a:rPr>
              <a:t>The kit allows the qualitative detection of wild-type and/or F508del alleles in the Cystic Fibrosis Transmembrane Conductance Regulator (</a:t>
            </a:r>
            <a:r>
              <a:rPr lang="en-US" i="1" dirty="0">
                <a:solidFill>
                  <a:srgbClr val="000000"/>
                </a:solidFill>
                <a:latin typeface="Raleway" panose="020B0503030101060003" pitchFamily="34" charset="0"/>
              </a:rPr>
              <a:t>CFTR</a:t>
            </a:r>
            <a:r>
              <a:rPr lang="en-US" dirty="0">
                <a:solidFill>
                  <a:srgbClr val="000000"/>
                </a:solidFill>
                <a:latin typeface="Raleway" panose="020B0503030101060003" pitchFamily="34" charset="0"/>
              </a:rPr>
              <a:t>) gene in gDNA</a:t>
            </a:r>
          </a:p>
        </p:txBody>
      </p:sp>
      <p:pic>
        <p:nvPicPr>
          <p:cNvPr id="9" name="Picture 2" descr="Ojo con pestañas - Iconos gratis de gestos">
            <a:extLst>
              <a:ext uri="{FF2B5EF4-FFF2-40B4-BE49-F238E27FC236}">
                <a16:creationId xmlns:a16="http://schemas.microsoft.com/office/drawing/2014/main" id="{5471EB8A-1FB7-03E3-F868-CCEBD2579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7660" y="2545553"/>
            <a:ext cx="752475" cy="75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68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68033A-2341-C602-825B-DEDDAA2ECC15}"/>
              </a:ext>
            </a:extLst>
          </p:cNvPr>
          <p:cNvPicPr>
            <a:picLocks noChangeAspect="1"/>
          </p:cNvPicPr>
          <p:nvPr/>
        </p:nvPicPr>
        <p:blipFill rotWithShape="1">
          <a:blip r:embed="rId2"/>
          <a:srcRect t="529" b="537"/>
          <a:stretch/>
        </p:blipFill>
        <p:spPr>
          <a:xfrm>
            <a:off x="1592266" y="469232"/>
            <a:ext cx="9358450" cy="5416616"/>
          </a:xfrm>
          <a:prstGeom prst="rect">
            <a:avLst/>
          </a:prstGeom>
        </p:spPr>
      </p:pic>
      <p:pic>
        <p:nvPicPr>
          <p:cNvPr id="5" name="Picture 4" descr="Shape, circle&#10;&#10;Description automatically generated">
            <a:extLst>
              <a:ext uri="{FF2B5EF4-FFF2-40B4-BE49-F238E27FC236}">
                <a16:creationId xmlns:a16="http://schemas.microsoft.com/office/drawing/2014/main" id="{BA60ABD5-621C-3033-4A72-901B787CCBB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t="54814"/>
          <a:stretch/>
        </p:blipFill>
        <p:spPr>
          <a:xfrm>
            <a:off x="9185534" y="0"/>
            <a:ext cx="3006466" cy="1129376"/>
          </a:xfrm>
          <a:prstGeom prst="rect">
            <a:avLst/>
          </a:prstGeom>
        </p:spPr>
      </p:pic>
      <p:sp>
        <p:nvSpPr>
          <p:cNvPr id="2" name="Slide Number Placeholder 1">
            <a:extLst>
              <a:ext uri="{FF2B5EF4-FFF2-40B4-BE49-F238E27FC236}">
                <a16:creationId xmlns:a16="http://schemas.microsoft.com/office/drawing/2014/main" id="{5407616B-A318-272D-3990-212464E9001E}"/>
              </a:ext>
            </a:extLst>
          </p:cNvPr>
          <p:cNvSpPr>
            <a:spLocks noGrp="1"/>
          </p:cNvSpPr>
          <p:nvPr>
            <p:ph type="sldNum" sz="quarter" idx="10"/>
          </p:nvPr>
        </p:nvSpPr>
        <p:spPr/>
        <p:txBody>
          <a:bodyPr/>
          <a:lstStyle/>
          <a:p>
            <a:fld id="{075BE8CC-8D6B-A541-B42B-3C66E239E22D}" type="slidenum">
              <a:rPr lang="es-ES" smtClean="0"/>
              <a:pPr/>
              <a:t>42</a:t>
            </a:fld>
            <a:endParaRPr lang="es-ES" dirty="0"/>
          </a:p>
        </p:txBody>
      </p:sp>
      <p:sp>
        <p:nvSpPr>
          <p:cNvPr id="4" name="TextBox 3">
            <a:extLst>
              <a:ext uri="{FF2B5EF4-FFF2-40B4-BE49-F238E27FC236}">
                <a16:creationId xmlns:a16="http://schemas.microsoft.com/office/drawing/2014/main" id="{FEB673E4-E6FA-01AF-A987-E79E13DE4B88}"/>
              </a:ext>
            </a:extLst>
          </p:cNvPr>
          <p:cNvSpPr txBox="1"/>
          <p:nvPr/>
        </p:nvSpPr>
        <p:spPr>
          <a:xfrm>
            <a:off x="9454174" y="209452"/>
            <a:ext cx="2469186" cy="461665"/>
          </a:xfrm>
          <a:prstGeom prst="rect">
            <a:avLst/>
          </a:prstGeom>
          <a:noFill/>
        </p:spPr>
        <p:txBody>
          <a:bodyPr wrap="square" rtlCol="0">
            <a:spAutoFit/>
          </a:bodyPr>
          <a:lstStyle/>
          <a:p>
            <a:pPr algn="ctr"/>
            <a:r>
              <a:rPr lang="es-ES" sz="2400" b="1" dirty="0">
                <a:solidFill>
                  <a:schemeClr val="bg1"/>
                </a:solidFill>
                <a:latin typeface="Raleway" panose="020B0503030101060003" pitchFamily="34" charset="0"/>
              </a:rPr>
              <a:t>RT-PCR kits</a:t>
            </a:r>
            <a:endParaRPr lang="en-US" sz="2400" b="1" dirty="0">
              <a:solidFill>
                <a:schemeClr val="bg1"/>
              </a:solidFill>
              <a:latin typeface="Raleway" panose="020B0503030101060003" pitchFamily="34" charset="0"/>
            </a:endParaRPr>
          </a:p>
        </p:txBody>
      </p:sp>
      <p:grpSp>
        <p:nvGrpSpPr>
          <p:cNvPr id="10" name="Group 9">
            <a:extLst>
              <a:ext uri="{FF2B5EF4-FFF2-40B4-BE49-F238E27FC236}">
                <a16:creationId xmlns:a16="http://schemas.microsoft.com/office/drawing/2014/main" id="{CE71FFA7-6362-4A8D-30B7-C61B4C26C75B}"/>
              </a:ext>
            </a:extLst>
          </p:cNvPr>
          <p:cNvGrpSpPr/>
          <p:nvPr/>
        </p:nvGrpSpPr>
        <p:grpSpPr>
          <a:xfrm>
            <a:off x="10261609" y="5061527"/>
            <a:ext cx="1534297" cy="1207456"/>
            <a:chOff x="10185715" y="2504308"/>
            <a:chExt cx="1534297" cy="1207456"/>
          </a:xfrm>
        </p:grpSpPr>
        <p:sp>
          <p:nvSpPr>
            <p:cNvPr id="9" name="Oval 8">
              <a:extLst>
                <a:ext uri="{FF2B5EF4-FFF2-40B4-BE49-F238E27FC236}">
                  <a16:creationId xmlns:a16="http://schemas.microsoft.com/office/drawing/2014/main" id="{CBC02C86-B94F-7839-3E30-F8A6D78A6923}"/>
                </a:ext>
              </a:extLst>
            </p:cNvPr>
            <p:cNvSpPr/>
            <p:nvPr/>
          </p:nvSpPr>
          <p:spPr>
            <a:xfrm>
              <a:off x="10202526" y="2504308"/>
              <a:ext cx="1439443" cy="120745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6D64AC0-16F6-252E-B166-DA601F65A6BB}"/>
                </a:ext>
              </a:extLst>
            </p:cNvPr>
            <p:cNvSpPr txBox="1"/>
            <p:nvPr/>
          </p:nvSpPr>
          <p:spPr>
            <a:xfrm>
              <a:off x="10185715" y="2728688"/>
              <a:ext cx="1534297" cy="923330"/>
            </a:xfrm>
            <a:prstGeom prst="rect">
              <a:avLst/>
            </a:prstGeom>
            <a:noFill/>
          </p:spPr>
          <p:txBody>
            <a:bodyPr wrap="square" rtlCol="0">
              <a:spAutoFit/>
            </a:bodyPr>
            <a:lstStyle/>
            <a:p>
              <a:pPr algn="ctr"/>
              <a:r>
                <a:rPr lang="es-ES" dirty="0">
                  <a:solidFill>
                    <a:srgbClr val="000000"/>
                  </a:solidFill>
                  <a:latin typeface="Raleway" panose="020B0503030101060003" pitchFamily="34" charset="0"/>
                </a:rPr>
                <a:t>Genvinset® deltaF508 kit</a:t>
              </a:r>
              <a:endParaRPr lang="en-US" dirty="0">
                <a:solidFill>
                  <a:srgbClr val="000000"/>
                </a:solidFill>
                <a:latin typeface="Raleway" panose="020B0503030101060003" pitchFamily="34" charset="0"/>
              </a:endParaRPr>
            </a:p>
          </p:txBody>
        </p:sp>
      </p:grpSp>
    </p:spTree>
    <p:extLst>
      <p:ext uri="{BB962C8B-B14F-4D97-AF65-F5344CB8AC3E}">
        <p14:creationId xmlns:p14="http://schemas.microsoft.com/office/powerpoint/2010/main" val="150212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290AAB9-2310-449C-881B-362F6472D1DB}"/>
              </a:ext>
            </a:extLst>
          </p:cNvPr>
          <p:cNvPicPr>
            <a:picLocks noChangeAspect="1"/>
          </p:cNvPicPr>
          <p:nvPr/>
        </p:nvPicPr>
        <p:blipFill>
          <a:blip r:embed="rId3">
            <a:clrChange>
              <a:clrFrom>
                <a:srgbClr val="F5F4F0"/>
              </a:clrFrom>
              <a:clrTo>
                <a:srgbClr val="F5F4F0">
                  <a:alpha val="0"/>
                </a:srgbClr>
              </a:clrTo>
            </a:clrChange>
            <a:alphaModFix amt="50000"/>
          </a:blip>
          <a:stretch>
            <a:fillRect/>
          </a:stretch>
        </p:blipFill>
        <p:spPr>
          <a:xfrm>
            <a:off x="385763" y="285716"/>
            <a:ext cx="1576388" cy="857284"/>
          </a:xfrm>
          <a:prstGeom prst="rect">
            <a:avLst/>
          </a:prstGeom>
        </p:spPr>
      </p:pic>
      <p:sp>
        <p:nvSpPr>
          <p:cNvPr id="2" name="CuadroTexto 1">
            <a:extLst>
              <a:ext uri="{FF2B5EF4-FFF2-40B4-BE49-F238E27FC236}">
                <a16:creationId xmlns:a16="http://schemas.microsoft.com/office/drawing/2014/main" id="{0DCC15EC-499D-41B2-A9CD-DF1DBA681842}"/>
              </a:ext>
            </a:extLst>
          </p:cNvPr>
          <p:cNvSpPr txBox="1"/>
          <p:nvPr/>
        </p:nvSpPr>
        <p:spPr>
          <a:xfrm>
            <a:off x="3954491" y="2767280"/>
            <a:ext cx="4283017" cy="1323439"/>
          </a:xfrm>
          <a:prstGeom prst="rect">
            <a:avLst/>
          </a:prstGeom>
          <a:noFill/>
          <a:effectLst>
            <a:glow rad="63500">
              <a:schemeClr val="accent2">
                <a:satMod val="175000"/>
                <a:alpha val="40000"/>
              </a:schemeClr>
            </a:glow>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Playfair Display" pitchFamily="2" charset="0"/>
                <a:ea typeface="+mn-ea"/>
                <a:cs typeface="+mn-cs"/>
              </a:rPr>
              <a:t>BDR </a:t>
            </a:r>
            <a:r>
              <a:rPr kumimoji="0" lang="es-E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Playfair Display" pitchFamily="2" charset="0"/>
                <a:ea typeface="+mn-ea"/>
                <a:cs typeface="+mn-cs"/>
              </a:rPr>
              <a:t>fragment</a:t>
            </a:r>
            <a:r>
              <a:rPr kumimoji="0" lang="es-E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Playfair Display" pitchFamily="2" charset="0"/>
                <a:ea typeface="+mn-ea"/>
                <a:cs typeface="+mn-cs"/>
              </a:rPr>
              <a:t> analysis kits </a:t>
            </a:r>
          </a:p>
        </p:txBody>
      </p:sp>
    </p:spTree>
    <p:extLst>
      <p:ext uri="{BB962C8B-B14F-4D97-AF65-F5344CB8AC3E}">
        <p14:creationId xmlns:p14="http://schemas.microsoft.com/office/powerpoint/2010/main" val="23927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07616B-A318-272D-3990-212464E9001E}"/>
              </a:ext>
            </a:extLst>
          </p:cNvPr>
          <p:cNvSpPr>
            <a:spLocks noGrp="1"/>
          </p:cNvSpPr>
          <p:nvPr>
            <p:ph type="sldNum" sz="quarter" idx="10"/>
          </p:nvPr>
        </p:nvSpPr>
        <p:spPr/>
        <p:txBody>
          <a:bodyPr/>
          <a:lstStyle/>
          <a:p>
            <a:fld id="{075BE8CC-8D6B-A541-B42B-3C66E239E22D}" type="slidenum">
              <a:rPr lang="es-ES" smtClean="0"/>
              <a:pPr/>
              <a:t>44</a:t>
            </a:fld>
            <a:endParaRPr lang="es-ES" dirty="0"/>
          </a:p>
        </p:txBody>
      </p:sp>
      <p:pic>
        <p:nvPicPr>
          <p:cNvPr id="5" name="Picture 4" descr="Shape, circle&#10;&#10;Description automatically generated">
            <a:extLst>
              <a:ext uri="{FF2B5EF4-FFF2-40B4-BE49-F238E27FC236}">
                <a16:creationId xmlns:a16="http://schemas.microsoft.com/office/drawing/2014/main" id="{BA60ABD5-621C-3033-4A72-901B787CCBB0}"/>
              </a:ext>
            </a:extLst>
          </p:cNvPr>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t="54814"/>
          <a:stretch/>
        </p:blipFill>
        <p:spPr>
          <a:xfrm>
            <a:off x="9185534" y="0"/>
            <a:ext cx="3006466" cy="1129376"/>
          </a:xfrm>
          <a:prstGeom prst="rect">
            <a:avLst/>
          </a:prstGeom>
        </p:spPr>
      </p:pic>
      <p:sp>
        <p:nvSpPr>
          <p:cNvPr id="6" name="TextBox 5">
            <a:extLst>
              <a:ext uri="{FF2B5EF4-FFF2-40B4-BE49-F238E27FC236}">
                <a16:creationId xmlns:a16="http://schemas.microsoft.com/office/drawing/2014/main" id="{15CD2D35-233B-1FC8-9DF8-6E7FFF1B8E25}"/>
              </a:ext>
            </a:extLst>
          </p:cNvPr>
          <p:cNvSpPr txBox="1"/>
          <p:nvPr/>
        </p:nvSpPr>
        <p:spPr>
          <a:xfrm>
            <a:off x="9454174" y="101488"/>
            <a:ext cx="2469186" cy="830997"/>
          </a:xfrm>
          <a:prstGeom prst="rect">
            <a:avLst/>
          </a:prstGeom>
          <a:noFill/>
        </p:spPr>
        <p:txBody>
          <a:bodyPr wrap="square" rtlCol="0">
            <a:spAutoFit/>
          </a:bodyPr>
          <a:lstStyle/>
          <a:p>
            <a:pPr algn="ctr"/>
            <a:r>
              <a:rPr lang="es-ES" sz="2400" b="1" dirty="0" err="1">
                <a:solidFill>
                  <a:schemeClr val="bg1"/>
                </a:solidFill>
                <a:latin typeface="Raleway" panose="020B0503030101060003" pitchFamily="34" charset="0"/>
              </a:rPr>
              <a:t>Fragment</a:t>
            </a:r>
            <a:r>
              <a:rPr lang="es-ES" sz="2400" b="1" dirty="0">
                <a:solidFill>
                  <a:schemeClr val="bg1"/>
                </a:solidFill>
                <a:latin typeface="Raleway" panose="020B0503030101060003" pitchFamily="34" charset="0"/>
              </a:rPr>
              <a:t> analysis kits</a:t>
            </a:r>
            <a:endParaRPr lang="en-US" sz="2400" b="1" dirty="0">
              <a:solidFill>
                <a:schemeClr val="bg1"/>
              </a:solidFill>
              <a:latin typeface="Raleway" panose="020B0503030101060003" pitchFamily="34" charset="0"/>
            </a:endParaRPr>
          </a:p>
        </p:txBody>
      </p:sp>
      <p:grpSp>
        <p:nvGrpSpPr>
          <p:cNvPr id="4" name="Grupo 6">
            <a:extLst>
              <a:ext uri="{FF2B5EF4-FFF2-40B4-BE49-F238E27FC236}">
                <a16:creationId xmlns:a16="http://schemas.microsoft.com/office/drawing/2014/main" id="{00605862-E439-99A8-83D1-34439E2F09F8}"/>
              </a:ext>
            </a:extLst>
          </p:cNvPr>
          <p:cNvGrpSpPr/>
          <p:nvPr/>
        </p:nvGrpSpPr>
        <p:grpSpPr>
          <a:xfrm>
            <a:off x="687977" y="353431"/>
            <a:ext cx="4929051" cy="523220"/>
            <a:chOff x="687977" y="353431"/>
            <a:chExt cx="4929051" cy="523220"/>
          </a:xfrm>
        </p:grpSpPr>
        <p:sp>
          <p:nvSpPr>
            <p:cNvPr id="7" name="CuadroTexto 1">
              <a:extLst>
                <a:ext uri="{FF2B5EF4-FFF2-40B4-BE49-F238E27FC236}">
                  <a16:creationId xmlns:a16="http://schemas.microsoft.com/office/drawing/2014/main" id="{27065FA2-6C38-41F6-6798-2693F49A2D2D}"/>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Adellgene®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Clinical</a:t>
              </a: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Context</a:t>
              </a:r>
              <a:endPar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endParaRPr>
            </a:p>
          </p:txBody>
        </p:sp>
        <p:cxnSp>
          <p:nvCxnSpPr>
            <p:cNvPr id="8" name="Conector recto 3">
              <a:extLst>
                <a:ext uri="{FF2B5EF4-FFF2-40B4-BE49-F238E27FC236}">
                  <a16:creationId xmlns:a16="http://schemas.microsoft.com/office/drawing/2014/main" id="{AB5A6A3C-BE3C-6F36-DF90-DD05BEC33A59}"/>
                </a:ext>
              </a:extLst>
            </p:cNvPr>
            <p:cNvCxnSpPr>
              <a:cxnSpLocks/>
            </p:cNvCxnSpPr>
            <p:nvPr/>
          </p:nvCxnSpPr>
          <p:spPr>
            <a:xfrm>
              <a:off x="687977" y="353431"/>
              <a:ext cx="0" cy="5232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778DC632-1BD8-C462-6710-66E92DB072E9}"/>
              </a:ext>
            </a:extLst>
          </p:cNvPr>
          <p:cNvSpPr txBox="1"/>
          <p:nvPr/>
        </p:nvSpPr>
        <p:spPr>
          <a:xfrm>
            <a:off x="817945" y="1445309"/>
            <a:ext cx="10736715" cy="923330"/>
          </a:xfrm>
          <a:prstGeom prst="rect">
            <a:avLst/>
          </a:prstGeom>
          <a:noFill/>
        </p:spPr>
        <p:txBody>
          <a:bodyPr wrap="square">
            <a:spAutoFit/>
          </a:bodyPr>
          <a:lstStyle/>
          <a:p>
            <a:pPr algn="just"/>
            <a:r>
              <a:rPr lang="en-US" b="0" i="0" dirty="0">
                <a:solidFill>
                  <a:srgbClr val="222222"/>
                </a:solidFill>
                <a:effectLst/>
                <a:latin typeface="Raleway" panose="020B0503030101060003" pitchFamily="34" charset="0"/>
              </a:rPr>
              <a:t>Screening during pregnancy has been offered as part of standard prenatal care appointments</a:t>
            </a:r>
            <a:r>
              <a:rPr lang="en-US" dirty="0">
                <a:solidFill>
                  <a:srgbClr val="222222"/>
                </a:solidFill>
                <a:latin typeface="Raleway" panose="020B0503030101060003" pitchFamily="34" charset="0"/>
              </a:rPr>
              <a:t> </a:t>
            </a:r>
            <a:r>
              <a:rPr lang="en-US" b="0" i="0" dirty="0">
                <a:solidFill>
                  <a:srgbClr val="222222"/>
                </a:solidFill>
                <a:effectLst/>
                <a:latin typeface="Raleway" panose="020B0503030101060003" pitchFamily="34" charset="0"/>
              </a:rPr>
              <a:t>or when seeing a genetic counsellor.</a:t>
            </a:r>
            <a:r>
              <a:rPr lang="en-US" b="0" i="0" baseline="30000" dirty="0">
                <a:solidFill>
                  <a:srgbClr val="006699"/>
                </a:solidFill>
                <a:effectLst/>
                <a:latin typeface="Raleway" panose="020B0503030101060003" pitchFamily="34" charset="0"/>
              </a:rPr>
              <a:t> </a:t>
            </a:r>
            <a:r>
              <a:rPr lang="en-US" b="0" i="0" dirty="0">
                <a:solidFill>
                  <a:srgbClr val="222222"/>
                </a:solidFill>
                <a:effectLst/>
                <a:latin typeface="Raleway" panose="020B0503030101060003" pitchFamily="34" charset="0"/>
              </a:rPr>
              <a:t>In addition, several studies provide insight into carrier screening as a clinical service that women can take up before pregnancy or during pregnancy. </a:t>
            </a:r>
            <a:endParaRPr lang="en-US" dirty="0">
              <a:latin typeface="Raleway" panose="020B0503030101060003" pitchFamily="34" charset="0"/>
            </a:endParaRPr>
          </a:p>
        </p:txBody>
      </p:sp>
      <p:sp>
        <p:nvSpPr>
          <p:cNvPr id="20" name="TextBox 19">
            <a:extLst>
              <a:ext uri="{FF2B5EF4-FFF2-40B4-BE49-F238E27FC236}">
                <a16:creationId xmlns:a16="http://schemas.microsoft.com/office/drawing/2014/main" id="{660FCD53-3545-6D91-BBA8-91ACFCA1969D}"/>
              </a:ext>
            </a:extLst>
          </p:cNvPr>
          <p:cNvSpPr txBox="1"/>
          <p:nvPr/>
        </p:nvSpPr>
        <p:spPr>
          <a:xfrm>
            <a:off x="817945" y="2937297"/>
            <a:ext cx="4314229" cy="1754326"/>
          </a:xfrm>
          <a:prstGeom prst="rect">
            <a:avLst/>
          </a:prstGeom>
          <a:noFill/>
        </p:spPr>
        <p:txBody>
          <a:bodyPr wrap="square">
            <a:spAutoFit/>
          </a:bodyPr>
          <a:lstStyle/>
          <a:p>
            <a:pPr algn="just"/>
            <a:r>
              <a:rPr lang="en-US" dirty="0">
                <a:solidFill>
                  <a:srgbClr val="212121"/>
                </a:solidFill>
                <a:latin typeface="Raleway" panose="020B0503030101060003" pitchFamily="34" charset="0"/>
              </a:rPr>
              <a:t>K</a:t>
            </a:r>
            <a:r>
              <a:rPr lang="en-US" b="0" i="0" dirty="0">
                <a:solidFill>
                  <a:srgbClr val="212121"/>
                </a:solidFill>
                <a:effectLst/>
                <a:latin typeface="Raleway" panose="020B0503030101060003" pitchFamily="34" charset="0"/>
              </a:rPr>
              <a:t>nowledge of carrier status could encourage lifestyle changes and preventive measures likely to reduce the risk of medical problems </a:t>
            </a:r>
            <a:r>
              <a:rPr lang="en-US" dirty="0">
                <a:solidFill>
                  <a:srgbClr val="212121"/>
                </a:solidFill>
                <a:latin typeface="Raleway" panose="020B0503030101060003" pitchFamily="34" charset="0"/>
              </a:rPr>
              <a:t>in disorders such as </a:t>
            </a:r>
            <a:r>
              <a:rPr lang="en-US" b="1" dirty="0">
                <a:solidFill>
                  <a:srgbClr val="212121"/>
                </a:solidFill>
                <a:latin typeface="Raleway" panose="020B0503030101060003" pitchFamily="34" charset="0"/>
              </a:rPr>
              <a:t>Fragile X Syndrome </a:t>
            </a:r>
            <a:r>
              <a:rPr lang="en-US" dirty="0">
                <a:solidFill>
                  <a:srgbClr val="212121"/>
                </a:solidFill>
                <a:latin typeface="Raleway" panose="020B0503030101060003" pitchFamily="34" charset="0"/>
              </a:rPr>
              <a:t>or </a:t>
            </a:r>
            <a:r>
              <a:rPr lang="en-US" b="1" dirty="0">
                <a:solidFill>
                  <a:srgbClr val="212121"/>
                </a:solidFill>
                <a:latin typeface="Raleway" panose="020B0503030101060003" pitchFamily="34" charset="0"/>
              </a:rPr>
              <a:t>Myotonic Dystrophy</a:t>
            </a:r>
            <a:r>
              <a:rPr lang="en-US" dirty="0">
                <a:solidFill>
                  <a:srgbClr val="212121"/>
                </a:solidFill>
                <a:latin typeface="Raleway" panose="020B0503030101060003" pitchFamily="34" charset="0"/>
              </a:rPr>
              <a:t>. </a:t>
            </a:r>
            <a:endParaRPr lang="en-US" dirty="0">
              <a:latin typeface="Raleway" panose="020B0503030101060003" pitchFamily="34" charset="0"/>
            </a:endParaRPr>
          </a:p>
        </p:txBody>
      </p:sp>
      <p:pic>
        <p:nvPicPr>
          <p:cNvPr id="15364" name="Picture 4" descr="Genetic carrier screening (qCarrier) | Dexeus Mujer">
            <a:extLst>
              <a:ext uri="{FF2B5EF4-FFF2-40B4-BE49-F238E27FC236}">
                <a16:creationId xmlns:a16="http://schemas.microsoft.com/office/drawing/2014/main" id="{17D61A54-B69C-34FF-1A74-1320762A2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6210" y="2567594"/>
            <a:ext cx="5933837" cy="323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27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nodeType="withEffect">
                                  <p:stCondLst>
                                    <p:cond delay="0"/>
                                  </p:stCondLst>
                                  <p:childTnLst>
                                    <p:set>
                                      <p:cBhvr>
                                        <p:cTn id="13" dur="1" fill="hold">
                                          <p:stCondLst>
                                            <p:cond delay="0"/>
                                          </p:stCondLst>
                                        </p:cTn>
                                        <p:tgtEl>
                                          <p:spTgt spid="15364"/>
                                        </p:tgtEl>
                                        <p:attrNameLst>
                                          <p:attrName>style.visibility</p:attrName>
                                        </p:attrNameLst>
                                      </p:cBhvr>
                                      <p:to>
                                        <p:strVal val="visible"/>
                                      </p:to>
                                    </p:set>
                                    <p:animEffect transition="in" filter="fade">
                                      <p:cBhvr>
                                        <p:cTn id="14"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3D9F4EE-0FBA-5C45-9F68-35323B9C234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BE8CC-8D6B-A541-B42B-3C66E239E22D}" type="slidenum">
              <a:rPr kumimoji="0" lang="es-ES" sz="1200" b="1" i="0" u="none" strike="noStrike" kern="1200" cap="none" spc="0" normalizeH="0" baseline="0" noProof="0" smtClean="0">
                <a:ln>
                  <a:noFill/>
                </a:ln>
                <a:solidFill>
                  <a:srgbClr val="FF9E18"/>
                </a:solidFill>
                <a:effectLst/>
                <a:uLnTx/>
                <a:uFillTx/>
                <a:latin typeface="Raleway" panose="020B0503030101060003"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s-ES" sz="1200" b="1" i="0" u="none" strike="noStrike" kern="1200" cap="none" spc="0" normalizeH="0" baseline="0" noProof="0" dirty="0">
              <a:ln>
                <a:noFill/>
              </a:ln>
              <a:solidFill>
                <a:srgbClr val="FF9E18"/>
              </a:solidFill>
              <a:effectLst/>
              <a:uLnTx/>
              <a:uFillTx/>
              <a:latin typeface="Raleway" panose="020B0503030101060003" pitchFamily="34" charset="77"/>
              <a:ea typeface="+mn-ea"/>
              <a:cs typeface="+mn-cs"/>
            </a:endParaRPr>
          </a:p>
        </p:txBody>
      </p:sp>
      <p:sp>
        <p:nvSpPr>
          <p:cNvPr id="9" name="TextBox 8">
            <a:extLst>
              <a:ext uri="{FF2B5EF4-FFF2-40B4-BE49-F238E27FC236}">
                <a16:creationId xmlns:a16="http://schemas.microsoft.com/office/drawing/2014/main" id="{7EA0976E-A8D2-47FD-ADD4-63BA8EAF581C}"/>
              </a:ext>
            </a:extLst>
          </p:cNvPr>
          <p:cNvSpPr txBox="1"/>
          <p:nvPr/>
        </p:nvSpPr>
        <p:spPr>
          <a:xfrm>
            <a:off x="844266" y="1246222"/>
            <a:ext cx="105479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Genetic disease that causes hereditary mental retardation. </a:t>
            </a:r>
            <a:endParaRPr kumimoji="0" lang="es-ES_tradnl" sz="16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p:txBody>
      </p:sp>
      <p:grpSp>
        <p:nvGrpSpPr>
          <p:cNvPr id="6" name="Group 5">
            <a:extLst>
              <a:ext uri="{FF2B5EF4-FFF2-40B4-BE49-F238E27FC236}">
                <a16:creationId xmlns:a16="http://schemas.microsoft.com/office/drawing/2014/main" id="{0738728D-E935-41D4-BA55-B798BF73C100}"/>
              </a:ext>
            </a:extLst>
          </p:cNvPr>
          <p:cNvGrpSpPr/>
          <p:nvPr/>
        </p:nvGrpSpPr>
        <p:grpSpPr>
          <a:xfrm>
            <a:off x="2654653" y="999228"/>
            <a:ext cx="4526335" cy="5524938"/>
            <a:chOff x="2574443" y="999228"/>
            <a:chExt cx="4526335" cy="5524938"/>
          </a:xfrm>
        </p:grpSpPr>
        <p:graphicFrame>
          <p:nvGraphicFramePr>
            <p:cNvPr id="25" name="Diagrama 17">
              <a:extLst>
                <a:ext uri="{FF2B5EF4-FFF2-40B4-BE49-F238E27FC236}">
                  <a16:creationId xmlns:a16="http://schemas.microsoft.com/office/drawing/2014/main" id="{56836E3D-023E-4245-A6D7-0AB6D0CDE4A9}"/>
                </a:ext>
              </a:extLst>
            </p:cNvPr>
            <p:cNvGraphicFramePr/>
            <p:nvPr/>
          </p:nvGraphicFramePr>
          <p:xfrm>
            <a:off x="2574443" y="999228"/>
            <a:ext cx="4526335" cy="5524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CuadroTexto 19">
              <a:extLst>
                <a:ext uri="{FF2B5EF4-FFF2-40B4-BE49-F238E27FC236}">
                  <a16:creationId xmlns:a16="http://schemas.microsoft.com/office/drawing/2014/main" id="{F4710748-6D56-476B-9AF7-A4C7D7DCDEC9}"/>
                </a:ext>
              </a:extLst>
            </p:cNvPr>
            <p:cNvSpPr txBox="1"/>
            <p:nvPr/>
          </p:nvSpPr>
          <p:spPr>
            <a:xfrm>
              <a:off x="3460252" y="2360730"/>
              <a:ext cx="96661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Raleway" panose="020B0503030101060003" pitchFamily="34" charset="0"/>
                  <a:ea typeface="+mn-ea"/>
                  <a:cs typeface="+mn-cs"/>
                </a:rPr>
                <a:t>Difficulties with the language</a:t>
              </a:r>
            </a:p>
          </p:txBody>
        </p:sp>
        <p:sp>
          <p:nvSpPr>
            <p:cNvPr id="27" name="CuadroTexto 20">
              <a:extLst>
                <a:ext uri="{FF2B5EF4-FFF2-40B4-BE49-F238E27FC236}">
                  <a16:creationId xmlns:a16="http://schemas.microsoft.com/office/drawing/2014/main" id="{DC6E8DCC-1FE2-4F1D-AD8C-86FAAE59585C}"/>
                </a:ext>
              </a:extLst>
            </p:cNvPr>
            <p:cNvSpPr txBox="1"/>
            <p:nvPr/>
          </p:nvSpPr>
          <p:spPr>
            <a:xfrm>
              <a:off x="5076947" y="3546254"/>
              <a:ext cx="12865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Raleway" panose="020B0503030101060003" pitchFamily="34" charset="0"/>
                  <a:ea typeface="+mn-ea"/>
                  <a:cs typeface="+mn-cs"/>
                </a:rPr>
                <a:t>Macrocephaly and big ears</a:t>
              </a:r>
            </a:p>
          </p:txBody>
        </p:sp>
        <p:sp>
          <p:nvSpPr>
            <p:cNvPr id="28" name="CuadroTexto 21">
              <a:extLst>
                <a:ext uri="{FF2B5EF4-FFF2-40B4-BE49-F238E27FC236}">
                  <a16:creationId xmlns:a16="http://schemas.microsoft.com/office/drawing/2014/main" id="{6043E2ED-409D-45BD-86D0-ADB3FE31B1E0}"/>
                </a:ext>
              </a:extLst>
            </p:cNvPr>
            <p:cNvSpPr txBox="1"/>
            <p:nvPr/>
          </p:nvSpPr>
          <p:spPr>
            <a:xfrm>
              <a:off x="3300283" y="4575958"/>
              <a:ext cx="12865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Raleway" panose="020B0503030101060003" pitchFamily="34" charset="0"/>
                  <a:ea typeface="+mn-ea"/>
                  <a:cs typeface="+mn-cs"/>
                </a:rPr>
                <a:t>Behavioural disturbance</a:t>
              </a:r>
            </a:p>
          </p:txBody>
        </p:sp>
        <p:sp>
          <p:nvSpPr>
            <p:cNvPr id="29" name="TextBox 28">
              <a:extLst>
                <a:ext uri="{FF2B5EF4-FFF2-40B4-BE49-F238E27FC236}">
                  <a16:creationId xmlns:a16="http://schemas.microsoft.com/office/drawing/2014/main" id="{2002E61B-D4CB-479D-AEFB-714331DAC909}"/>
                </a:ext>
              </a:extLst>
            </p:cNvPr>
            <p:cNvSpPr txBox="1"/>
            <p:nvPr/>
          </p:nvSpPr>
          <p:spPr>
            <a:xfrm>
              <a:off x="4637630" y="2456955"/>
              <a:ext cx="10772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Intellectual impairment</a:t>
              </a:r>
            </a:p>
          </p:txBody>
        </p:sp>
      </p:grpSp>
      <p:sp>
        <p:nvSpPr>
          <p:cNvPr id="31" name="CuadroTexto 23">
            <a:extLst>
              <a:ext uri="{FF2B5EF4-FFF2-40B4-BE49-F238E27FC236}">
                <a16:creationId xmlns:a16="http://schemas.microsoft.com/office/drawing/2014/main" id="{8E43BA59-00F5-49AF-AEED-FAB5C13F5A0E}"/>
              </a:ext>
            </a:extLst>
          </p:cNvPr>
          <p:cNvSpPr txBox="1"/>
          <p:nvPr/>
        </p:nvSpPr>
        <p:spPr>
          <a:xfrm>
            <a:off x="6943416" y="2682031"/>
            <a:ext cx="1888937" cy="715089"/>
          </a:xfrm>
          <a:prstGeom prst="roundRect">
            <a:avLst/>
          </a:prstGeom>
          <a:solidFill>
            <a:schemeClr val="accent4">
              <a:lumMod val="40000"/>
              <a:lumOff val="60000"/>
            </a:schemeClr>
          </a:solidFill>
          <a:ln w="12700">
            <a:noFill/>
            <a:prstDash val="dash"/>
          </a:ln>
          <a:effectLst>
            <a:outerShdw blurRad="50800" dist="38100" dir="2700000" algn="tl" rotWithShape="0">
              <a:prstClr val="black">
                <a:alpha val="40000"/>
              </a:prstClr>
            </a:outerShdw>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1 in </a:t>
            </a:r>
            <a:r>
              <a:rPr kumimoji="0" lang="es-ES" sz="1800" b="0" i="0"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every</a:t>
            </a:r>
            <a:r>
              <a:rPr kumimoji="0" lang="es-E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 8,000 </a:t>
            </a:r>
            <a:r>
              <a:rPr kumimoji="0" lang="es-ES" sz="1800" b="0" i="0"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females</a:t>
            </a:r>
            <a:endParaRPr kumimoji="0" lang="en-US" sz="15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p:txBody>
      </p:sp>
      <p:sp>
        <p:nvSpPr>
          <p:cNvPr id="32" name="CuadroTexto 23">
            <a:extLst>
              <a:ext uri="{FF2B5EF4-FFF2-40B4-BE49-F238E27FC236}">
                <a16:creationId xmlns:a16="http://schemas.microsoft.com/office/drawing/2014/main" id="{E4A4528A-E333-4426-8112-7185A9DA1A31}"/>
              </a:ext>
            </a:extLst>
          </p:cNvPr>
          <p:cNvSpPr txBox="1"/>
          <p:nvPr/>
        </p:nvSpPr>
        <p:spPr>
          <a:xfrm>
            <a:off x="9243321" y="2682030"/>
            <a:ext cx="1888937" cy="715089"/>
          </a:xfrm>
          <a:prstGeom prst="roundRect">
            <a:avLst/>
          </a:prstGeom>
          <a:solidFill>
            <a:schemeClr val="accent4">
              <a:lumMod val="40000"/>
              <a:lumOff val="60000"/>
            </a:schemeClr>
          </a:solidFill>
          <a:ln w="12700">
            <a:noFill/>
            <a:prstDash val="dash"/>
          </a:ln>
          <a:effectLst>
            <a:outerShdw blurRad="50800" dist="38100" dir="2700000" algn="tl" rotWithShape="0">
              <a:prstClr val="black">
                <a:alpha val="40000"/>
              </a:prstClr>
            </a:outerShdw>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1 in </a:t>
            </a:r>
            <a:r>
              <a:rPr kumimoji="0" lang="es-ES" sz="1800" b="0" i="0"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every</a:t>
            </a:r>
            <a:r>
              <a:rPr kumimoji="0" lang="es-E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 4,000 males</a:t>
            </a:r>
          </a:p>
        </p:txBody>
      </p:sp>
      <p:sp>
        <p:nvSpPr>
          <p:cNvPr id="33" name="CuadroTexto 23">
            <a:extLst>
              <a:ext uri="{FF2B5EF4-FFF2-40B4-BE49-F238E27FC236}">
                <a16:creationId xmlns:a16="http://schemas.microsoft.com/office/drawing/2014/main" id="{E40CA97F-CDD8-47E4-9B78-0EE17B126185}"/>
              </a:ext>
            </a:extLst>
          </p:cNvPr>
          <p:cNvSpPr txBox="1"/>
          <p:nvPr/>
        </p:nvSpPr>
        <p:spPr>
          <a:xfrm>
            <a:off x="6943415" y="3807463"/>
            <a:ext cx="4338825" cy="963314"/>
          </a:xfrm>
          <a:prstGeom prst="roundRect">
            <a:avLst/>
          </a:prstGeom>
          <a:solidFill>
            <a:schemeClr val="accent3">
              <a:lumMod val="20000"/>
              <a:lumOff val="80000"/>
            </a:schemeClr>
          </a:solidFill>
          <a:ln w="12700">
            <a:noFill/>
            <a:prstDash val="dash"/>
          </a:ln>
          <a:effectLst>
            <a:outerShdw blurRad="50800" dist="38100" dir="2700000" algn="tl" rotWithShape="0">
              <a:prstClr val="black">
                <a:alpha val="40000"/>
              </a:prstClr>
            </a:outerShdw>
            <a:softEdge rad="12700"/>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Equal distribution among different populations and ethnic groups. </a:t>
            </a:r>
          </a:p>
        </p:txBody>
      </p:sp>
      <p:pic>
        <p:nvPicPr>
          <p:cNvPr id="3074" name="Picture 2" descr="male-female-icon-set-man-woman-user-avatar_163786-396 | Family And Media">
            <a:extLst>
              <a:ext uri="{FF2B5EF4-FFF2-40B4-BE49-F238E27FC236}">
                <a16:creationId xmlns:a16="http://schemas.microsoft.com/office/drawing/2014/main" id="{1A949D21-659A-4BBF-ABCD-4BE1906BF21E}"/>
              </a:ext>
            </a:extLst>
          </p:cNvPr>
          <p:cNvPicPr>
            <a:picLocks noChangeAspect="1" noChangeArrowheads="1"/>
          </p:cNvPicPr>
          <p:nvPr/>
        </p:nvPicPr>
        <p:blipFill rotWithShape="1">
          <a:blip r:embed="rId7">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9914" t="51154" r="49331" b="12703"/>
          <a:stretch/>
        </p:blipFill>
        <p:spPr bwMode="auto">
          <a:xfrm>
            <a:off x="9797404" y="1897735"/>
            <a:ext cx="780770" cy="69240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male-female-icon-set-man-woman-user-avatar_163786-396 | Family And Media">
            <a:extLst>
              <a:ext uri="{FF2B5EF4-FFF2-40B4-BE49-F238E27FC236}">
                <a16:creationId xmlns:a16="http://schemas.microsoft.com/office/drawing/2014/main" id="{0482E2FB-DC43-4E35-AA8C-F81BE8C10186}"/>
              </a:ext>
            </a:extLst>
          </p:cNvPr>
          <p:cNvPicPr>
            <a:picLocks noChangeAspect="1" noChangeArrowheads="1"/>
          </p:cNvPicPr>
          <p:nvPr/>
        </p:nvPicPr>
        <p:blipFill rotWithShape="1">
          <a:blip r:embed="rId7">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55005" t="51154" r="12822" b="1948"/>
          <a:stretch/>
        </p:blipFill>
        <p:spPr bwMode="auto">
          <a:xfrm>
            <a:off x="7587527" y="1794034"/>
            <a:ext cx="517063" cy="7537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suragen - Fragile X Syndrome &amp; Testing - Patients &amp; Family | Asuragen">
            <a:extLst>
              <a:ext uri="{FF2B5EF4-FFF2-40B4-BE49-F238E27FC236}">
                <a16:creationId xmlns:a16="http://schemas.microsoft.com/office/drawing/2014/main" id="{3A9C3EE7-74AD-47D3-A619-4831D758479D}"/>
              </a:ext>
            </a:extLst>
          </p:cNvPr>
          <p:cNvPicPr>
            <a:picLocks noChangeAspect="1" noChangeArrowheads="1"/>
          </p:cNvPicPr>
          <p:nvPr/>
        </p:nvPicPr>
        <p:blipFill rotWithShape="1">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17510" b="80934" l="33250" r="67250">
                        <a14:foregroundMark x1="63436" y1="21642" x2="67333" y2="21790"/>
                        <a14:foregroundMark x1="33250" y1="20493" x2="62355" y2="21601"/>
                        <a14:foregroundMark x1="37917" y1="27626" x2="41667" y2="50195"/>
                        <a14:foregroundMark x1="41667" y1="50195" x2="61750" y2="66148"/>
                        <a14:foregroundMark x1="61750" y1="66148" x2="59000" y2="47601"/>
                        <a14:foregroundMark x1="59000" y1="47601" x2="49167" y2="66278"/>
                        <a14:foregroundMark x1="49167" y1="66278" x2="65000" y2="80934"/>
                        <a14:foregroundMark x1="57917" y1="40337" x2="47917" y2="35927"/>
                        <a14:foregroundMark x1="47917" y1="35927" x2="53083" y2="35538"/>
                        <a14:foregroundMark x1="54667" y1="34630" x2="45667" y2="36835"/>
                        <a14:foregroundMark x1="45667" y1="36835" x2="45833" y2="36965"/>
                        <a14:foregroundMark x1="47333" y1="32425" x2="50333" y2="62776"/>
                        <a14:foregroundMark x1="50333" y1="62776" x2="51167" y2="63035"/>
                        <a14:foregroundMark x1="50750" y1="17510" x2="50750" y2="17510"/>
                        <a14:foregroundMark x1="53500" y1="53048" x2="58833" y2="40208"/>
                        <a14:foregroundMark x1="58833" y1="40208" x2="58833" y2="39948"/>
                        <a14:foregroundMark x1="59000" y1="38521" x2="58250" y2="25940"/>
                        <a14:foregroundMark x1="58250" y1="25940" x2="58250" y2="25940"/>
                        <a14:foregroundMark x1="40583" y1="24125" x2="44500" y2="38392"/>
                        <a14:foregroundMark x1="40167" y1="30091" x2="46917" y2="30091"/>
                        <a14:foregroundMark x1="46917" y1="30091" x2="59083" y2="29442"/>
                        <a14:foregroundMark x1="61167" y1="27367" x2="55750" y2="35149"/>
                        <a14:foregroundMark x1="60583" y1="28016" x2="59250" y2="40597"/>
                        <a14:foregroundMark x1="59417" y1="25032" x2="60750" y2="38132"/>
                        <a14:foregroundMark x1="56167" y1="19844" x2="60167" y2="30350"/>
                        <a14:foregroundMark x1="60167" y1="30350" x2="60250" y2="31258"/>
                        <a14:foregroundMark x1="57917" y1="19844" x2="60417" y2="31647"/>
                        <a14:foregroundMark x1="60417" y1="31647" x2="60417" y2="31647"/>
                        <a14:foregroundMark x1="44083" y1="19585" x2="36000" y2="32425"/>
                        <a14:backgroundMark x1="38917" y1="16083" x2="39667" y2="19844"/>
                        <a14:backgroundMark x1="62500" y1="16342" x2="63833" y2="21401"/>
                        <a14:backgroundMark x1="59417" y1="17510" x2="59417" y2="17510"/>
                        <a14:backgroundMark x1="54083" y1="17510" x2="54083" y2="17510"/>
                        <a14:backgroundMark x1="55833" y1="16991" x2="58250" y2="18807"/>
                      </a14:backgroundRemoval>
                    </a14:imgEffect>
                  </a14:imgLayer>
                </a14:imgProps>
              </a:ext>
              <a:ext uri="{28A0092B-C50C-407E-A947-70E740481C1C}">
                <a14:useLocalDpi xmlns:a14="http://schemas.microsoft.com/office/drawing/2010/main" val="0"/>
              </a:ext>
            </a:extLst>
          </a:blip>
          <a:srcRect l="33045" t="15400" r="34971" b="30435"/>
          <a:stretch/>
        </p:blipFill>
        <p:spPr bwMode="auto">
          <a:xfrm>
            <a:off x="1203628" y="2792550"/>
            <a:ext cx="1851227" cy="201424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o 6">
            <a:extLst>
              <a:ext uri="{FF2B5EF4-FFF2-40B4-BE49-F238E27FC236}">
                <a16:creationId xmlns:a16="http://schemas.microsoft.com/office/drawing/2014/main" id="{B8F4F6F6-86CD-D3C8-E639-C4395DBA36EE}"/>
              </a:ext>
            </a:extLst>
          </p:cNvPr>
          <p:cNvGrpSpPr/>
          <p:nvPr/>
        </p:nvGrpSpPr>
        <p:grpSpPr>
          <a:xfrm>
            <a:off x="687977" y="353431"/>
            <a:ext cx="4929051" cy="523220"/>
            <a:chOff x="687977" y="353431"/>
            <a:chExt cx="4929051" cy="523220"/>
          </a:xfrm>
        </p:grpSpPr>
        <p:sp>
          <p:nvSpPr>
            <p:cNvPr id="8" name="CuadroTexto 1">
              <a:extLst>
                <a:ext uri="{FF2B5EF4-FFF2-40B4-BE49-F238E27FC236}">
                  <a16:creationId xmlns:a16="http://schemas.microsoft.com/office/drawing/2014/main" id="{AF020439-69D7-BD8A-9B38-92D9FCABBF07}"/>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Adellgene® Fragile X</a:t>
              </a:r>
            </a:p>
          </p:txBody>
        </p:sp>
        <p:cxnSp>
          <p:nvCxnSpPr>
            <p:cNvPr id="10" name="Conector recto 3">
              <a:extLst>
                <a:ext uri="{FF2B5EF4-FFF2-40B4-BE49-F238E27FC236}">
                  <a16:creationId xmlns:a16="http://schemas.microsoft.com/office/drawing/2014/main" id="{87487059-0526-BE34-7FCA-98B32A629499}"/>
                </a:ext>
              </a:extLst>
            </p:cNvPr>
            <p:cNvCxnSpPr>
              <a:cxnSpLocks/>
            </p:cNvCxnSpPr>
            <p:nvPr/>
          </p:nvCxnSpPr>
          <p:spPr>
            <a:xfrm>
              <a:off x="687977" y="353431"/>
              <a:ext cx="0" cy="5232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1" name="Picture 10" descr="Shape, circle&#10;&#10;Description automatically generated">
            <a:extLst>
              <a:ext uri="{FF2B5EF4-FFF2-40B4-BE49-F238E27FC236}">
                <a16:creationId xmlns:a16="http://schemas.microsoft.com/office/drawing/2014/main" id="{5CF6595F-0127-7FA6-43D4-D135CA97701A}"/>
              </a:ext>
            </a:extLst>
          </p:cNvPr>
          <p:cNvPicPr>
            <a:picLocks noChangeAspect="1"/>
          </p:cNvPicPr>
          <p:nvPr/>
        </p:nvPicPr>
        <p:blipFill rotWithShape="1">
          <a:blip r:embed="rId10">
            <a:duotone>
              <a:schemeClr val="bg2">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Lst>
          </a:blip>
          <a:srcRect t="54814"/>
          <a:stretch/>
        </p:blipFill>
        <p:spPr>
          <a:xfrm>
            <a:off x="9185534" y="0"/>
            <a:ext cx="3006466" cy="1129376"/>
          </a:xfrm>
          <a:prstGeom prst="rect">
            <a:avLst/>
          </a:prstGeom>
        </p:spPr>
      </p:pic>
      <p:sp>
        <p:nvSpPr>
          <p:cNvPr id="12" name="TextBox 11">
            <a:extLst>
              <a:ext uri="{FF2B5EF4-FFF2-40B4-BE49-F238E27FC236}">
                <a16:creationId xmlns:a16="http://schemas.microsoft.com/office/drawing/2014/main" id="{A4AD39C9-CCEE-7E45-89BF-66466B60B953}"/>
              </a:ext>
            </a:extLst>
          </p:cNvPr>
          <p:cNvSpPr txBox="1"/>
          <p:nvPr/>
        </p:nvSpPr>
        <p:spPr>
          <a:xfrm>
            <a:off x="9454174" y="101488"/>
            <a:ext cx="2469186" cy="830997"/>
          </a:xfrm>
          <a:prstGeom prst="rect">
            <a:avLst/>
          </a:prstGeom>
          <a:noFill/>
        </p:spPr>
        <p:txBody>
          <a:bodyPr wrap="square" rtlCol="0">
            <a:spAutoFit/>
          </a:bodyPr>
          <a:lstStyle/>
          <a:p>
            <a:pPr algn="ctr"/>
            <a:r>
              <a:rPr lang="es-ES" sz="2400" b="1" dirty="0" err="1">
                <a:solidFill>
                  <a:schemeClr val="bg1"/>
                </a:solidFill>
                <a:latin typeface="Raleway" panose="020B0503030101060003" pitchFamily="34" charset="0"/>
              </a:rPr>
              <a:t>Fragment</a:t>
            </a:r>
            <a:r>
              <a:rPr lang="es-ES" sz="2400" b="1" dirty="0">
                <a:solidFill>
                  <a:schemeClr val="bg1"/>
                </a:solidFill>
                <a:latin typeface="Raleway" panose="020B0503030101060003" pitchFamily="34" charset="0"/>
              </a:rPr>
              <a:t> analysis kits</a:t>
            </a:r>
            <a:endParaRPr lang="en-US" sz="2400" b="1" dirty="0">
              <a:solidFill>
                <a:schemeClr val="bg1"/>
              </a:solidFill>
              <a:latin typeface="Raleway" panose="020B0503030101060003" pitchFamily="34" charset="0"/>
            </a:endParaRPr>
          </a:p>
        </p:txBody>
      </p:sp>
    </p:spTree>
    <p:extLst>
      <p:ext uri="{BB962C8B-B14F-4D97-AF65-F5344CB8AC3E}">
        <p14:creationId xmlns:p14="http://schemas.microsoft.com/office/powerpoint/2010/main" val="41896784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3D9F4EE-0FBA-5C45-9F68-35323B9C234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BE8CC-8D6B-A541-B42B-3C66E239E22D}" type="slidenum">
              <a:rPr kumimoji="0" lang="es-ES" sz="1200" b="1" i="0" u="none" strike="noStrike" kern="1200" cap="none" spc="0" normalizeH="0" baseline="0" noProof="0" smtClean="0">
                <a:ln>
                  <a:noFill/>
                </a:ln>
                <a:solidFill>
                  <a:srgbClr val="FF9E18"/>
                </a:solidFill>
                <a:effectLst/>
                <a:uLnTx/>
                <a:uFillTx/>
                <a:latin typeface="Raleway" panose="020B0503030101060003"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s-ES" sz="1200" b="1" i="0" u="none" strike="noStrike" kern="1200" cap="none" spc="0" normalizeH="0" baseline="0" noProof="0" dirty="0">
              <a:ln>
                <a:noFill/>
              </a:ln>
              <a:solidFill>
                <a:srgbClr val="FF9E18"/>
              </a:solidFill>
              <a:effectLst/>
              <a:uLnTx/>
              <a:uFillTx/>
              <a:latin typeface="Raleway" panose="020B0503030101060003" pitchFamily="34" charset="77"/>
              <a:ea typeface="+mn-ea"/>
              <a:cs typeface="+mn-cs"/>
            </a:endParaRPr>
          </a:p>
        </p:txBody>
      </p:sp>
      <p:sp>
        <p:nvSpPr>
          <p:cNvPr id="18" name="Marcador de texto 4">
            <a:extLst>
              <a:ext uri="{FF2B5EF4-FFF2-40B4-BE49-F238E27FC236}">
                <a16:creationId xmlns:a16="http://schemas.microsoft.com/office/drawing/2014/main" id="{3467EE4F-4887-42D7-9E95-C5B85A2A72FF}"/>
              </a:ext>
            </a:extLst>
          </p:cNvPr>
          <p:cNvSpPr txBox="1">
            <a:spLocks/>
          </p:cNvSpPr>
          <p:nvPr/>
        </p:nvSpPr>
        <p:spPr>
          <a:xfrm>
            <a:off x="908615" y="1114283"/>
            <a:ext cx="9696527" cy="406651"/>
          </a:xfrm>
          <a:prstGeom prst="rect">
            <a:avLst/>
          </a:prstGeom>
        </p:spPr>
        <p:txBody>
          <a:bodyPr/>
          <a:lstStyle>
            <a:lvl1pPr marL="0" indent="0" algn="l" rtl="0" fontAlgn="base">
              <a:lnSpc>
                <a:spcPct val="100000"/>
              </a:lnSpc>
              <a:spcBef>
                <a:spcPts val="1334"/>
              </a:spcBef>
              <a:spcAft>
                <a:spcPct val="0"/>
              </a:spcAft>
              <a:buFont typeface="Arial" panose="020B0604020202020204" pitchFamily="34" charset="0"/>
              <a:buNone/>
              <a:defRPr sz="1600" b="1" i="0" kern="1200" cap="none" baseline="0">
                <a:solidFill>
                  <a:srgbClr val="FF9E18"/>
                </a:solidFill>
                <a:latin typeface="Raleway" panose="020B0503030101060003" pitchFamily="34" charset="77"/>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a:pPr>
            <a:r>
              <a:rPr kumimoji="0" lang="es-ES" sz="2800" b="1" i="0" u="none" strike="noStrike" kern="1200" cap="none" spc="0" normalizeH="0" baseline="0" noProof="0" dirty="0" err="1">
                <a:ln>
                  <a:noFill/>
                </a:ln>
                <a:solidFill>
                  <a:srgbClr val="002060"/>
                </a:solidFill>
                <a:effectLst/>
                <a:uLnTx/>
                <a:uFillTx/>
                <a:latin typeface="Raleway" panose="020B0503030101060003" pitchFamily="34" charset="77"/>
                <a:ea typeface="+mn-ea"/>
                <a:cs typeface="+mn-cs"/>
              </a:rPr>
              <a:t>Genetics</a:t>
            </a:r>
            <a:endParaRPr kumimoji="0" lang="es-ES" sz="2800" b="1" i="0" u="none" strike="noStrike" kern="1200" cap="none" spc="0" normalizeH="0" baseline="0" noProof="0" dirty="0">
              <a:ln>
                <a:noFill/>
              </a:ln>
              <a:solidFill>
                <a:srgbClr val="002060"/>
              </a:solidFill>
              <a:effectLst/>
              <a:uLnTx/>
              <a:uFillTx/>
              <a:latin typeface="Raleway" panose="020B0503030101060003" pitchFamily="34" charset="77"/>
              <a:ea typeface="+mn-ea"/>
              <a:cs typeface="+mn-cs"/>
            </a:endParaRPr>
          </a:p>
        </p:txBody>
      </p:sp>
      <p:sp>
        <p:nvSpPr>
          <p:cNvPr id="19" name="Freeform: Shape 3">
            <a:extLst>
              <a:ext uri="{FF2B5EF4-FFF2-40B4-BE49-F238E27FC236}">
                <a16:creationId xmlns:a16="http://schemas.microsoft.com/office/drawing/2014/main" id="{BFEC9803-03FA-476B-AB94-24C1A8AC2CB4}"/>
              </a:ext>
            </a:extLst>
          </p:cNvPr>
          <p:cNvSpPr/>
          <p:nvPr/>
        </p:nvSpPr>
        <p:spPr>
          <a:xfrm>
            <a:off x="3005752" y="1632424"/>
            <a:ext cx="7599390" cy="616929"/>
          </a:xfrm>
          <a:custGeom>
            <a:avLst/>
            <a:gdLst>
              <a:gd name="connsiteX0" fmla="*/ 0 w 7599390"/>
              <a:gd name="connsiteY0" fmla="*/ 102824 h 616929"/>
              <a:gd name="connsiteX1" fmla="*/ 102824 w 7599390"/>
              <a:gd name="connsiteY1" fmla="*/ 0 h 616929"/>
              <a:gd name="connsiteX2" fmla="*/ 7496566 w 7599390"/>
              <a:gd name="connsiteY2" fmla="*/ 0 h 616929"/>
              <a:gd name="connsiteX3" fmla="*/ 7599390 w 7599390"/>
              <a:gd name="connsiteY3" fmla="*/ 102824 h 616929"/>
              <a:gd name="connsiteX4" fmla="*/ 7599390 w 7599390"/>
              <a:gd name="connsiteY4" fmla="*/ 514105 h 616929"/>
              <a:gd name="connsiteX5" fmla="*/ 7496566 w 7599390"/>
              <a:gd name="connsiteY5" fmla="*/ 616929 h 616929"/>
              <a:gd name="connsiteX6" fmla="*/ 102824 w 7599390"/>
              <a:gd name="connsiteY6" fmla="*/ 616929 h 616929"/>
              <a:gd name="connsiteX7" fmla="*/ 0 w 7599390"/>
              <a:gd name="connsiteY7" fmla="*/ 514105 h 616929"/>
              <a:gd name="connsiteX8" fmla="*/ 0 w 7599390"/>
              <a:gd name="connsiteY8" fmla="*/ 102824 h 61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9390" h="616929">
                <a:moveTo>
                  <a:pt x="0" y="102824"/>
                </a:moveTo>
                <a:cubicBezTo>
                  <a:pt x="0" y="46036"/>
                  <a:pt x="46036" y="0"/>
                  <a:pt x="102824" y="0"/>
                </a:cubicBezTo>
                <a:lnTo>
                  <a:pt x="7496566" y="0"/>
                </a:lnTo>
                <a:cubicBezTo>
                  <a:pt x="7553354" y="0"/>
                  <a:pt x="7599390" y="46036"/>
                  <a:pt x="7599390" y="102824"/>
                </a:cubicBezTo>
                <a:lnTo>
                  <a:pt x="7599390" y="514105"/>
                </a:lnTo>
                <a:cubicBezTo>
                  <a:pt x="7599390" y="570893"/>
                  <a:pt x="7553354" y="616929"/>
                  <a:pt x="7496566" y="616929"/>
                </a:cubicBezTo>
                <a:lnTo>
                  <a:pt x="102824" y="616929"/>
                </a:lnTo>
                <a:cubicBezTo>
                  <a:pt x="46036" y="616929"/>
                  <a:pt x="0" y="570893"/>
                  <a:pt x="0" y="514105"/>
                </a:cubicBezTo>
                <a:lnTo>
                  <a:pt x="0" y="102824"/>
                </a:lnTo>
                <a:close/>
              </a:path>
            </a:pathLst>
          </a:custGeom>
          <a:solidFill>
            <a:schemeClr val="accent1">
              <a:lumMod val="20000"/>
              <a:lumOff val="80000"/>
              <a:alpha val="90000"/>
            </a:scheme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06316" tIns="106316" rIns="106316" bIns="106316"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Mutation in the</a:t>
            </a:r>
            <a:r>
              <a:rPr kumimoji="0" lang="es-ES" sz="2000" b="0" i="1"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 FMR1</a:t>
            </a:r>
            <a:r>
              <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 gene (</a:t>
            </a:r>
            <a:r>
              <a:rPr kumimoji="0" lang="es-ES" sz="2000" b="0" i="1"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Fragile X Mental Retardation 1</a:t>
            </a:r>
            <a:r>
              <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a:t>
            </a:r>
          </a:p>
        </p:txBody>
      </p:sp>
      <p:grpSp>
        <p:nvGrpSpPr>
          <p:cNvPr id="20" name="Group 23">
            <a:extLst>
              <a:ext uri="{FF2B5EF4-FFF2-40B4-BE49-F238E27FC236}">
                <a16:creationId xmlns:a16="http://schemas.microsoft.com/office/drawing/2014/main" id="{3B96DB43-C3FA-4C0A-8103-ACE859793495}"/>
              </a:ext>
            </a:extLst>
          </p:cNvPr>
          <p:cNvGrpSpPr/>
          <p:nvPr/>
        </p:nvGrpSpPr>
        <p:grpSpPr>
          <a:xfrm>
            <a:off x="1730374" y="2069889"/>
            <a:ext cx="2224087" cy="1657699"/>
            <a:chOff x="1107678" y="3289398"/>
            <a:chExt cx="2224087" cy="1657699"/>
          </a:xfrm>
        </p:grpSpPr>
        <p:sp>
          <p:nvSpPr>
            <p:cNvPr id="21" name="Oval 20">
              <a:extLst>
                <a:ext uri="{FF2B5EF4-FFF2-40B4-BE49-F238E27FC236}">
                  <a16:creationId xmlns:a16="http://schemas.microsoft.com/office/drawing/2014/main" id="{21B18F99-59CA-46D5-A7CE-7C6341EA9695}"/>
                </a:ext>
              </a:extLst>
            </p:cNvPr>
            <p:cNvSpPr/>
            <p:nvPr/>
          </p:nvSpPr>
          <p:spPr>
            <a:xfrm>
              <a:off x="1319010" y="3289398"/>
              <a:ext cx="1786140" cy="1657699"/>
            </a:xfrm>
            <a:prstGeom prst="ellipse">
              <a:avLst/>
            </a:prstGeom>
            <a:solidFill>
              <a:schemeClr val="bg2">
                <a:lumMod val="50000"/>
              </a:schemeClr>
            </a:solidFill>
            <a:ln>
              <a:solidFill>
                <a:srgbClr val="FFF6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8">
              <a:extLst>
                <a:ext uri="{FF2B5EF4-FFF2-40B4-BE49-F238E27FC236}">
                  <a16:creationId xmlns:a16="http://schemas.microsoft.com/office/drawing/2014/main" id="{DCA4AEE6-398F-4E7B-BC2C-125407238E6E}"/>
                </a:ext>
              </a:extLst>
            </p:cNvPr>
            <p:cNvSpPr txBox="1"/>
            <p:nvPr/>
          </p:nvSpPr>
          <p:spPr>
            <a:xfrm>
              <a:off x="1107678" y="3815032"/>
              <a:ext cx="222408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Raleway" panose="020B0503030101060003" pitchFamily="34" charset="0"/>
                  <a:ea typeface="+mn-ea"/>
                  <a:cs typeface="+mn-cs"/>
                </a:rPr>
                <a:t>X-Linked dominant</a:t>
              </a:r>
            </a:p>
          </p:txBody>
        </p:sp>
      </p:grpSp>
      <p:pic>
        <p:nvPicPr>
          <p:cNvPr id="23" name="Picture 4" descr="Inheritance of an X-linked dominant disorder depends on which parent is affected.">
            <a:extLst>
              <a:ext uri="{FF2B5EF4-FFF2-40B4-BE49-F238E27FC236}">
                <a16:creationId xmlns:a16="http://schemas.microsoft.com/office/drawing/2014/main" id="{E6DB1A18-0300-4950-8569-D71D277803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2963" r="47798" b="12469"/>
          <a:stretch/>
        </p:blipFill>
        <p:spPr bwMode="auto">
          <a:xfrm>
            <a:off x="4460636" y="2542128"/>
            <a:ext cx="3199465" cy="30848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nheritance of an X-linked dominant disorder depends on which parent is affected.">
            <a:extLst>
              <a:ext uri="{FF2B5EF4-FFF2-40B4-BE49-F238E27FC236}">
                <a16:creationId xmlns:a16="http://schemas.microsoft.com/office/drawing/2014/main" id="{8FD2E688-97A1-4834-B1FB-561237348DD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556" b="94321" l="52667" r="98167">
                        <a14:foregroundMark x1="62000" y1="29136" x2="74833" y2="31111"/>
                        <a14:foregroundMark x1="74833" y1="31111" x2="88667" y2="43210"/>
                        <a14:foregroundMark x1="88667" y1="43210" x2="95167" y2="72593"/>
                        <a14:foregroundMark x1="95167" y1="72593" x2="80167" y2="82963"/>
                        <a14:foregroundMark x1="80167" y1="82963" x2="63833" y2="66667"/>
                        <a14:foregroundMark x1="63833" y1="66667" x2="85000" y2="72099"/>
                        <a14:foregroundMark x1="85000" y1="72099" x2="68333" y2="76049"/>
                        <a14:foregroundMark x1="68333" y1="76049" x2="65667" y2="74074"/>
                        <a14:foregroundMark x1="91833" y1="59259" x2="54833" y2="74074"/>
                        <a14:foregroundMark x1="54833" y1="74074" x2="92167" y2="84938"/>
                        <a14:foregroundMark x1="92667" y1="84198" x2="55333" y2="83704"/>
                        <a14:foregroundMark x1="55333" y1="83704" x2="96000" y2="90370"/>
                        <a14:foregroundMark x1="96000" y1="90370" x2="86167" y2="84198"/>
                        <a14:foregroundMark x1="86167" y1="84198" x2="83000" y2="84198"/>
                        <a14:foregroundMark x1="53833" y1="63951" x2="62500" y2="65432"/>
                        <a14:foregroundMark x1="62500" y1="65432" x2="70667" y2="81728"/>
                        <a14:foregroundMark x1="70667" y1="81728" x2="63000" y2="93086"/>
                        <a14:foregroundMark x1="50500" y1="66420" x2="61333" y2="71605"/>
                        <a14:foregroundMark x1="61333" y1="71605" x2="71167" y2="88395"/>
                        <a14:foregroundMark x1="71167" y1="88395" x2="71667" y2="94321"/>
                        <a14:foregroundMark x1="53167" y1="59259" x2="98333" y2="57037"/>
                        <a14:foregroundMark x1="62000" y1="42222" x2="79833" y2="57531"/>
                        <a14:foregroundMark x1="79833" y1="57531" x2="79833" y2="57531"/>
                        <a14:foregroundMark x1="70333" y1="15802" x2="71667" y2="34815"/>
                        <a14:foregroundMark x1="80333" y1="22469" x2="80333" y2="22469"/>
                        <a14:foregroundMark x1="60667" y1="49383" x2="88833" y2="48642"/>
                        <a14:foregroundMark x1="88833" y1="48642" x2="90333" y2="49383"/>
                        <a14:foregroundMark x1="80000" y1="46173" x2="70167" y2="47654"/>
                        <a14:foregroundMark x1="52667" y1="68148" x2="54333" y2="87654"/>
                        <a14:foregroundMark x1="54333" y1="87654" x2="57833" y2="88395"/>
                        <a14:foregroundMark x1="94167" y1="75556" x2="93667" y2="84938"/>
                        <a14:foregroundMark x1="62000" y1="48395" x2="66167" y2="49383"/>
                        <a14:foregroundMark x1="61500" y1="47654" x2="64333" y2="50370"/>
                        <a14:foregroundMark x1="63000" y1="23951" x2="68333" y2="28395"/>
                        <a14:foregroundMark x1="63000" y1="23951" x2="64667" y2="42222"/>
                        <a14:foregroundMark x1="64333" y1="24938" x2="65667" y2="24938"/>
                      </a14:backgroundRemoval>
                    </a14:imgEffect>
                  </a14:imgLayer>
                </a14:imgProps>
              </a:ext>
              <a:ext uri="{28A0092B-C50C-407E-A947-70E740481C1C}">
                <a14:useLocalDpi xmlns:a14="http://schemas.microsoft.com/office/drawing/2010/main" val="0"/>
              </a:ext>
            </a:extLst>
          </a:blip>
          <a:srcRect l="52071" t="12963" r="5525" b="12469"/>
          <a:stretch/>
        </p:blipFill>
        <p:spPr bwMode="auto">
          <a:xfrm>
            <a:off x="7595933" y="2542128"/>
            <a:ext cx="2598820" cy="3084834"/>
          </a:xfrm>
          <a:prstGeom prst="rect">
            <a:avLst/>
          </a:prstGeom>
          <a:noFill/>
          <a:extLst>
            <a:ext uri="{909E8E84-426E-40DD-AFC4-6F175D3DCCD1}">
              <a14:hiddenFill xmlns:a14="http://schemas.microsoft.com/office/drawing/2010/main">
                <a:solidFill>
                  <a:srgbClr val="FFFFFF"/>
                </a:solidFill>
              </a14:hiddenFill>
            </a:ext>
          </a:extLst>
        </p:spPr>
      </p:pic>
      <p:pic>
        <p:nvPicPr>
          <p:cNvPr id="35" name="Imagen 17">
            <a:extLst>
              <a:ext uri="{FF2B5EF4-FFF2-40B4-BE49-F238E27FC236}">
                <a16:creationId xmlns:a16="http://schemas.microsoft.com/office/drawing/2014/main" id="{8CF1AC0A-DC87-4907-B5F5-8D9180BDA52E}"/>
              </a:ext>
            </a:extLst>
          </p:cNvPr>
          <p:cNvPicPr>
            <a:picLocks noChangeAspect="1"/>
          </p:cNvPicPr>
          <p:nvPr/>
        </p:nvPicPr>
        <p:blipFill rotWithShape="1">
          <a:blip r:embed="rId5">
            <a:clrChange>
              <a:clrFrom>
                <a:srgbClr val="FFFFFF"/>
              </a:clrFrom>
              <a:clrTo>
                <a:srgbClr val="FFFFFF">
                  <a:alpha val="0"/>
                </a:srgbClr>
              </a:clrTo>
            </a:clrChange>
            <a:duotone>
              <a:schemeClr val="bg2">
                <a:shade val="45000"/>
                <a:satMod val="135000"/>
              </a:schemeClr>
              <a:prstClr val="white"/>
            </a:duotone>
          </a:blip>
          <a:srcRect b="16416"/>
          <a:stretch/>
        </p:blipFill>
        <p:spPr>
          <a:xfrm>
            <a:off x="1768540" y="3801662"/>
            <a:ext cx="2147754" cy="2042773"/>
          </a:xfrm>
          <a:prstGeom prst="rect">
            <a:avLst/>
          </a:prstGeom>
        </p:spPr>
      </p:pic>
      <p:sp>
        <p:nvSpPr>
          <p:cNvPr id="36" name="TextBox 25">
            <a:extLst>
              <a:ext uri="{FF2B5EF4-FFF2-40B4-BE49-F238E27FC236}">
                <a16:creationId xmlns:a16="http://schemas.microsoft.com/office/drawing/2014/main" id="{1D9EA8C8-8843-42D1-89D6-1050DBD091D1}"/>
              </a:ext>
            </a:extLst>
          </p:cNvPr>
          <p:cNvSpPr txBox="1"/>
          <p:nvPr/>
        </p:nvSpPr>
        <p:spPr>
          <a:xfrm>
            <a:off x="9757842" y="5844435"/>
            <a:ext cx="243415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44444"/>
                </a:solidFill>
                <a:effectLst/>
                <a:uLnTx/>
                <a:uFillTx/>
                <a:latin typeface="Calibri" panose="020F0502020204030204"/>
                <a:ea typeface="+mn-ea"/>
                <a:cs typeface="+mn-cs"/>
              </a:rPr>
              <a:t>Credit: U.S. National Library of Medicine</a:t>
            </a: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 name="Grupo 6">
            <a:extLst>
              <a:ext uri="{FF2B5EF4-FFF2-40B4-BE49-F238E27FC236}">
                <a16:creationId xmlns:a16="http://schemas.microsoft.com/office/drawing/2014/main" id="{AB4B4C8B-E6AF-9355-7023-6ECEEBB7400A}"/>
              </a:ext>
            </a:extLst>
          </p:cNvPr>
          <p:cNvGrpSpPr/>
          <p:nvPr/>
        </p:nvGrpSpPr>
        <p:grpSpPr>
          <a:xfrm>
            <a:off x="687977" y="353431"/>
            <a:ext cx="4929051" cy="523220"/>
            <a:chOff x="687977" y="353431"/>
            <a:chExt cx="4929051" cy="523220"/>
          </a:xfrm>
        </p:grpSpPr>
        <p:sp>
          <p:nvSpPr>
            <p:cNvPr id="4" name="CuadroTexto 1">
              <a:extLst>
                <a:ext uri="{FF2B5EF4-FFF2-40B4-BE49-F238E27FC236}">
                  <a16:creationId xmlns:a16="http://schemas.microsoft.com/office/drawing/2014/main" id="{BDA7AC79-C481-7FDB-C912-9C3ABE1953AE}"/>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Adellgene® Fragile X</a:t>
              </a:r>
            </a:p>
          </p:txBody>
        </p:sp>
        <p:cxnSp>
          <p:nvCxnSpPr>
            <p:cNvPr id="5" name="Conector recto 3">
              <a:extLst>
                <a:ext uri="{FF2B5EF4-FFF2-40B4-BE49-F238E27FC236}">
                  <a16:creationId xmlns:a16="http://schemas.microsoft.com/office/drawing/2014/main" id="{25C504E4-F9EF-148C-6E09-7AE312BF5F4F}"/>
                </a:ext>
              </a:extLst>
            </p:cNvPr>
            <p:cNvCxnSpPr>
              <a:cxnSpLocks/>
            </p:cNvCxnSpPr>
            <p:nvPr/>
          </p:nvCxnSpPr>
          <p:spPr>
            <a:xfrm>
              <a:off x="687977" y="353431"/>
              <a:ext cx="0" cy="5232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6" name="Picture 5" descr="Shape, circle&#10;&#10;Description automatically generated">
            <a:extLst>
              <a:ext uri="{FF2B5EF4-FFF2-40B4-BE49-F238E27FC236}">
                <a16:creationId xmlns:a16="http://schemas.microsoft.com/office/drawing/2014/main" id="{EB907D5C-8957-A8DB-5F2A-3221E04E988B}"/>
              </a:ext>
            </a:extLst>
          </p:cNvPr>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colorTemperature colorTemp="11200"/>
                    </a14:imgEffect>
                  </a14:imgLayer>
                </a14:imgProps>
              </a:ext>
            </a:extLst>
          </a:blip>
          <a:srcRect t="54814"/>
          <a:stretch/>
        </p:blipFill>
        <p:spPr>
          <a:xfrm>
            <a:off x="9185534" y="0"/>
            <a:ext cx="3006466" cy="1129376"/>
          </a:xfrm>
          <a:prstGeom prst="rect">
            <a:avLst/>
          </a:prstGeom>
        </p:spPr>
      </p:pic>
      <p:sp>
        <p:nvSpPr>
          <p:cNvPr id="7" name="TextBox 6">
            <a:extLst>
              <a:ext uri="{FF2B5EF4-FFF2-40B4-BE49-F238E27FC236}">
                <a16:creationId xmlns:a16="http://schemas.microsoft.com/office/drawing/2014/main" id="{044E43AB-89B7-9F49-8CB9-3F6F5369758B}"/>
              </a:ext>
            </a:extLst>
          </p:cNvPr>
          <p:cNvSpPr txBox="1"/>
          <p:nvPr/>
        </p:nvSpPr>
        <p:spPr>
          <a:xfrm>
            <a:off x="9454174" y="101488"/>
            <a:ext cx="2469186" cy="830997"/>
          </a:xfrm>
          <a:prstGeom prst="rect">
            <a:avLst/>
          </a:prstGeom>
          <a:noFill/>
        </p:spPr>
        <p:txBody>
          <a:bodyPr wrap="square" rtlCol="0">
            <a:spAutoFit/>
          </a:bodyPr>
          <a:lstStyle/>
          <a:p>
            <a:pPr algn="ctr"/>
            <a:r>
              <a:rPr lang="es-ES" sz="2400" b="1" dirty="0" err="1">
                <a:solidFill>
                  <a:schemeClr val="bg1"/>
                </a:solidFill>
                <a:latin typeface="Raleway" panose="020B0503030101060003" pitchFamily="34" charset="0"/>
              </a:rPr>
              <a:t>Fragment</a:t>
            </a:r>
            <a:r>
              <a:rPr lang="es-ES" sz="2400" b="1" dirty="0">
                <a:solidFill>
                  <a:schemeClr val="bg1"/>
                </a:solidFill>
                <a:latin typeface="Raleway" panose="020B0503030101060003" pitchFamily="34" charset="0"/>
              </a:rPr>
              <a:t> analysis kits</a:t>
            </a:r>
            <a:endParaRPr lang="en-US" sz="2400" b="1" dirty="0">
              <a:solidFill>
                <a:schemeClr val="bg1"/>
              </a:solidFill>
              <a:latin typeface="Raleway" panose="020B0503030101060003" pitchFamily="34" charset="0"/>
            </a:endParaRPr>
          </a:p>
        </p:txBody>
      </p:sp>
    </p:spTree>
    <p:extLst>
      <p:ext uri="{BB962C8B-B14F-4D97-AF65-F5344CB8AC3E}">
        <p14:creationId xmlns:p14="http://schemas.microsoft.com/office/powerpoint/2010/main" val="67056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3D9F4EE-0FBA-5C45-9F68-35323B9C234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BE8CC-8D6B-A541-B42B-3C66E239E22D}" type="slidenum">
              <a:rPr kumimoji="0" lang="es-ES" sz="1200" b="1" i="0" u="none" strike="noStrike" kern="1200" cap="none" spc="0" normalizeH="0" baseline="0" noProof="0" smtClean="0">
                <a:ln>
                  <a:noFill/>
                </a:ln>
                <a:solidFill>
                  <a:srgbClr val="FF9E18"/>
                </a:solidFill>
                <a:effectLst/>
                <a:uLnTx/>
                <a:uFillTx/>
                <a:latin typeface="Raleway" panose="020B0503030101060003"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s-ES" sz="1200" b="1" i="0" u="none" strike="noStrike" kern="1200" cap="none" spc="0" normalizeH="0" baseline="0" noProof="0" dirty="0">
              <a:ln>
                <a:noFill/>
              </a:ln>
              <a:solidFill>
                <a:srgbClr val="FF9E18"/>
              </a:solidFill>
              <a:effectLst/>
              <a:uLnTx/>
              <a:uFillTx/>
              <a:latin typeface="Raleway" panose="020B0503030101060003" pitchFamily="34" charset="77"/>
              <a:ea typeface="+mn-ea"/>
              <a:cs typeface="+mn-cs"/>
            </a:endParaRPr>
          </a:p>
        </p:txBody>
      </p:sp>
      <p:sp>
        <p:nvSpPr>
          <p:cNvPr id="21" name="TextBox 20">
            <a:extLst>
              <a:ext uri="{FF2B5EF4-FFF2-40B4-BE49-F238E27FC236}">
                <a16:creationId xmlns:a16="http://schemas.microsoft.com/office/drawing/2014/main" id="{362449C6-7E21-4BDF-803E-C8595872D78E}"/>
              </a:ext>
            </a:extLst>
          </p:cNvPr>
          <p:cNvSpPr txBox="1"/>
          <p:nvPr/>
        </p:nvSpPr>
        <p:spPr>
          <a:xfrm>
            <a:off x="8434710" y="5831775"/>
            <a:ext cx="367002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Pathophysiology of fragile X syndrome. </a:t>
            </a:r>
            <a:r>
              <a:rPr kumimoji="0" lang="en-US" sz="1000" b="0" i="1"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Image by </a:t>
            </a:r>
            <a:r>
              <a:rPr kumimoji="0" lang="en-US" sz="1000" b="0" i="1"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Lecturio</a:t>
            </a:r>
            <a:endParaRPr kumimoji="0" lang="en-US" sz="1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p:txBody>
      </p:sp>
      <p:sp>
        <p:nvSpPr>
          <p:cNvPr id="22" name="Freeform: Shape 21">
            <a:extLst>
              <a:ext uri="{FF2B5EF4-FFF2-40B4-BE49-F238E27FC236}">
                <a16:creationId xmlns:a16="http://schemas.microsoft.com/office/drawing/2014/main" id="{BB004227-A36E-48B8-9834-1EF77A9B7521}"/>
              </a:ext>
            </a:extLst>
          </p:cNvPr>
          <p:cNvSpPr/>
          <p:nvPr/>
        </p:nvSpPr>
        <p:spPr>
          <a:xfrm>
            <a:off x="7981341" y="1383885"/>
            <a:ext cx="3405220" cy="616929"/>
          </a:xfrm>
          <a:custGeom>
            <a:avLst/>
            <a:gdLst>
              <a:gd name="connsiteX0" fmla="*/ 0 w 7599390"/>
              <a:gd name="connsiteY0" fmla="*/ 102824 h 616929"/>
              <a:gd name="connsiteX1" fmla="*/ 102824 w 7599390"/>
              <a:gd name="connsiteY1" fmla="*/ 0 h 616929"/>
              <a:gd name="connsiteX2" fmla="*/ 7496566 w 7599390"/>
              <a:gd name="connsiteY2" fmla="*/ 0 h 616929"/>
              <a:gd name="connsiteX3" fmla="*/ 7599390 w 7599390"/>
              <a:gd name="connsiteY3" fmla="*/ 102824 h 616929"/>
              <a:gd name="connsiteX4" fmla="*/ 7599390 w 7599390"/>
              <a:gd name="connsiteY4" fmla="*/ 514105 h 616929"/>
              <a:gd name="connsiteX5" fmla="*/ 7496566 w 7599390"/>
              <a:gd name="connsiteY5" fmla="*/ 616929 h 616929"/>
              <a:gd name="connsiteX6" fmla="*/ 102824 w 7599390"/>
              <a:gd name="connsiteY6" fmla="*/ 616929 h 616929"/>
              <a:gd name="connsiteX7" fmla="*/ 0 w 7599390"/>
              <a:gd name="connsiteY7" fmla="*/ 514105 h 616929"/>
              <a:gd name="connsiteX8" fmla="*/ 0 w 7599390"/>
              <a:gd name="connsiteY8" fmla="*/ 102824 h 61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9390" h="616929">
                <a:moveTo>
                  <a:pt x="0" y="102824"/>
                </a:moveTo>
                <a:cubicBezTo>
                  <a:pt x="0" y="46036"/>
                  <a:pt x="46036" y="0"/>
                  <a:pt x="102824" y="0"/>
                </a:cubicBezTo>
                <a:lnTo>
                  <a:pt x="7496566" y="0"/>
                </a:lnTo>
                <a:cubicBezTo>
                  <a:pt x="7553354" y="0"/>
                  <a:pt x="7599390" y="46036"/>
                  <a:pt x="7599390" y="102824"/>
                </a:cubicBezTo>
                <a:lnTo>
                  <a:pt x="7599390" y="514105"/>
                </a:lnTo>
                <a:cubicBezTo>
                  <a:pt x="7599390" y="570893"/>
                  <a:pt x="7553354" y="616929"/>
                  <a:pt x="7496566" y="616929"/>
                </a:cubicBezTo>
                <a:lnTo>
                  <a:pt x="102824" y="616929"/>
                </a:lnTo>
                <a:cubicBezTo>
                  <a:pt x="46036" y="616929"/>
                  <a:pt x="0" y="570893"/>
                  <a:pt x="0" y="514105"/>
                </a:cubicBezTo>
                <a:lnTo>
                  <a:pt x="0" y="102824"/>
                </a:lnTo>
                <a:close/>
              </a:path>
            </a:pathLst>
          </a:custGeom>
          <a:solidFill>
            <a:schemeClr val="accent1">
              <a:lumMod val="40000"/>
              <a:lumOff val="60000"/>
              <a:alpha val="90000"/>
            </a:scheme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06316" tIns="106316" rIns="106316" bIns="106316"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Mutation in the</a:t>
            </a:r>
            <a:r>
              <a:rPr kumimoji="0" lang="es-ES" sz="2000" b="0" i="1"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 FMR1</a:t>
            </a:r>
            <a:r>
              <a:rPr kumimoji="0" lang="es-ES" sz="20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 gene</a:t>
            </a:r>
          </a:p>
        </p:txBody>
      </p:sp>
      <p:sp>
        <p:nvSpPr>
          <p:cNvPr id="23" name="Freeform: Shape 22">
            <a:extLst>
              <a:ext uri="{FF2B5EF4-FFF2-40B4-BE49-F238E27FC236}">
                <a16:creationId xmlns:a16="http://schemas.microsoft.com/office/drawing/2014/main" id="{4055DAE1-BD02-4117-A346-9E93E0D598DC}"/>
              </a:ext>
            </a:extLst>
          </p:cNvPr>
          <p:cNvSpPr/>
          <p:nvPr/>
        </p:nvSpPr>
        <p:spPr>
          <a:xfrm>
            <a:off x="7981341" y="2160921"/>
            <a:ext cx="3670024" cy="1076400"/>
          </a:xfrm>
          <a:custGeom>
            <a:avLst/>
            <a:gdLst>
              <a:gd name="connsiteX0" fmla="*/ 0 w 6698905"/>
              <a:gd name="connsiteY0" fmla="*/ 0 h 1076400"/>
              <a:gd name="connsiteX1" fmla="*/ 6698905 w 6698905"/>
              <a:gd name="connsiteY1" fmla="*/ 0 h 1076400"/>
              <a:gd name="connsiteX2" fmla="*/ 6698905 w 6698905"/>
              <a:gd name="connsiteY2" fmla="*/ 1076400 h 1076400"/>
              <a:gd name="connsiteX3" fmla="*/ 0 w 6698905"/>
              <a:gd name="connsiteY3" fmla="*/ 1076400 h 1076400"/>
              <a:gd name="connsiteX4" fmla="*/ 0 w 6698905"/>
              <a:gd name="connsiteY4" fmla="*/ 0 h 107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8905" h="1076400">
                <a:moveTo>
                  <a:pt x="0" y="0"/>
                </a:moveTo>
                <a:lnTo>
                  <a:pt x="6698905" y="0"/>
                </a:lnTo>
                <a:lnTo>
                  <a:pt x="6698905" y="1076400"/>
                </a:lnTo>
                <a:lnTo>
                  <a:pt x="0" y="1076400"/>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47194" tIns="20320" rIns="113792" bIns="20320" numCol="1" spcCol="1270" anchor="t" anchorCtr="0">
            <a:noAutofit/>
          </a:bodyPr>
          <a:lstStyle/>
          <a:p>
            <a:pPr marL="171450" marR="0" lvl="1" indent="-171450" algn="l" defTabSz="711200" rtl="0" eaLnBrk="1" fontAlgn="auto" latinLnBrk="0" hangingPunct="1">
              <a:lnSpc>
                <a:spcPct val="114000"/>
              </a:lnSpc>
              <a:spcBef>
                <a:spcPct val="0"/>
              </a:spcBef>
              <a:spcAft>
                <a:spcPct val="20000"/>
              </a:spcAft>
              <a:buClrTx/>
              <a:buSzTx/>
              <a:buFontTx/>
              <a:buChar char="•"/>
              <a:tabLst/>
              <a:defRPr/>
            </a:pPr>
            <a:r>
              <a:rPr kumimoji="0" lang="en-GB" sz="1600" b="1" i="0" u="none" strike="noStrike" kern="1200" cap="none" spc="0" normalizeH="0" baseline="0" noProof="0" dirty="0">
                <a:ln>
                  <a:noFill/>
                </a:ln>
                <a:solidFill>
                  <a:sysClr val="windowText" lastClr="000000">
                    <a:hueOff val="0"/>
                    <a:satOff val="0"/>
                    <a:lumOff val="0"/>
                    <a:alphaOff val="0"/>
                  </a:sysClr>
                </a:solidFill>
                <a:effectLst/>
                <a:uLnTx/>
                <a:uFillTx/>
                <a:latin typeface="Raleway" panose="020B0503030101060003" pitchFamily="34" charset="0"/>
                <a:ea typeface="+mn-ea"/>
                <a:cs typeface="+mn-cs"/>
              </a:rPr>
              <a:t>CGG triplet</a:t>
            </a:r>
            <a:r>
              <a:rPr kumimoji="0" lang="en-GB" sz="1600" b="0" i="0" u="none" strike="noStrike" kern="1200" cap="none" spc="0" normalizeH="0" baseline="0" noProof="0" dirty="0">
                <a:ln>
                  <a:noFill/>
                </a:ln>
                <a:solidFill>
                  <a:sysClr val="windowText" lastClr="000000">
                    <a:hueOff val="0"/>
                    <a:satOff val="0"/>
                    <a:lumOff val="0"/>
                    <a:alphaOff val="0"/>
                  </a:sysClr>
                </a:solidFill>
                <a:effectLst/>
                <a:uLnTx/>
                <a:uFillTx/>
                <a:latin typeface="Raleway" panose="020B0503030101060003" pitchFamily="34" charset="0"/>
                <a:ea typeface="+mn-ea"/>
                <a:cs typeface="+mn-cs"/>
              </a:rPr>
              <a:t> expansion </a:t>
            </a:r>
          </a:p>
          <a:p>
            <a:pPr marL="171450" marR="0" lvl="1" indent="-171450" algn="l" defTabSz="711200" rtl="0" eaLnBrk="1" fontAlgn="auto" latinLnBrk="0" hangingPunct="1">
              <a:lnSpc>
                <a:spcPct val="114000"/>
              </a:lnSpc>
              <a:spcBef>
                <a:spcPct val="0"/>
              </a:spcBef>
              <a:spcAft>
                <a:spcPct val="20000"/>
              </a:spcAft>
              <a:buClrTx/>
              <a:buSzTx/>
              <a:buFontTx/>
              <a:buChar char="•"/>
              <a:tabLst/>
              <a:defRPr/>
            </a:pPr>
            <a:r>
              <a:rPr kumimoji="0" lang="en-GB" sz="1600" b="0" i="0" u="none" strike="noStrike" kern="1200" cap="none" spc="0" normalizeH="0" baseline="0" noProof="0" dirty="0">
                <a:ln>
                  <a:noFill/>
                </a:ln>
                <a:solidFill>
                  <a:sysClr val="windowText" lastClr="000000">
                    <a:hueOff val="0"/>
                    <a:satOff val="0"/>
                    <a:lumOff val="0"/>
                    <a:alphaOff val="0"/>
                  </a:sysClr>
                </a:solidFill>
                <a:effectLst/>
                <a:uLnTx/>
                <a:uFillTx/>
                <a:latin typeface="Raleway" panose="020B0503030101060003" pitchFamily="34" charset="0"/>
                <a:ea typeface="+mn-ea"/>
                <a:cs typeface="+mn-cs"/>
              </a:rPr>
              <a:t>Aberrant </a:t>
            </a:r>
            <a:r>
              <a:rPr kumimoji="0" lang="en-GB" sz="1600" b="1" i="0" u="none" strike="noStrike" kern="1200" cap="none" spc="0" normalizeH="0" baseline="0" noProof="0" dirty="0">
                <a:ln>
                  <a:noFill/>
                </a:ln>
                <a:solidFill>
                  <a:sysClr val="windowText" lastClr="000000">
                    <a:hueOff val="0"/>
                    <a:satOff val="0"/>
                    <a:lumOff val="0"/>
                    <a:alphaOff val="0"/>
                  </a:sysClr>
                </a:solidFill>
                <a:effectLst/>
                <a:uLnTx/>
                <a:uFillTx/>
                <a:latin typeface="Raleway" panose="020B0503030101060003" pitchFamily="34" charset="0"/>
                <a:ea typeface="+mn-ea"/>
                <a:cs typeface="+mn-cs"/>
              </a:rPr>
              <a:t>methylation</a:t>
            </a:r>
            <a:r>
              <a:rPr kumimoji="0" lang="en-GB" sz="1600" b="0" i="0" u="none" strike="noStrike" kern="1200" cap="none" spc="0" normalizeH="0" baseline="0" noProof="0" dirty="0">
                <a:ln>
                  <a:noFill/>
                </a:ln>
                <a:solidFill>
                  <a:sysClr val="windowText" lastClr="000000">
                    <a:hueOff val="0"/>
                    <a:satOff val="0"/>
                    <a:lumOff val="0"/>
                    <a:alphaOff val="0"/>
                  </a:sysClr>
                </a:solidFill>
                <a:effectLst/>
                <a:uLnTx/>
                <a:uFillTx/>
                <a:latin typeface="Raleway" panose="020B0503030101060003" pitchFamily="34" charset="0"/>
                <a:ea typeface="+mn-ea"/>
                <a:cs typeface="+mn-cs"/>
              </a:rPr>
              <a:t> in the promoting region of the gene</a:t>
            </a:r>
          </a:p>
        </p:txBody>
      </p:sp>
      <p:sp>
        <p:nvSpPr>
          <p:cNvPr id="35" name="CuadroTexto 14">
            <a:extLst>
              <a:ext uri="{FF2B5EF4-FFF2-40B4-BE49-F238E27FC236}">
                <a16:creationId xmlns:a16="http://schemas.microsoft.com/office/drawing/2014/main" id="{17D79865-AF87-4316-8403-5F6322E05929}"/>
              </a:ext>
            </a:extLst>
          </p:cNvPr>
          <p:cNvSpPr txBox="1"/>
          <p:nvPr/>
        </p:nvSpPr>
        <p:spPr>
          <a:xfrm>
            <a:off x="9847864" y="3325309"/>
            <a:ext cx="14363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Raleway" panose="020B0503030101060003" pitchFamily="34" charset="0"/>
                <a:ea typeface="+mn-ea"/>
                <a:cs typeface="+mn-cs"/>
              </a:rPr>
              <a:t>Inactivation of the </a:t>
            </a:r>
            <a:r>
              <a:rPr kumimoji="0" lang="en-GB" sz="1400" b="0" i="1" u="none" strike="noStrike" kern="0" cap="none" spc="0" normalizeH="0" baseline="0" noProof="0" dirty="0">
                <a:ln>
                  <a:noFill/>
                </a:ln>
                <a:solidFill>
                  <a:prstClr val="black"/>
                </a:solidFill>
                <a:effectLst/>
                <a:uLnTx/>
                <a:uFillTx/>
                <a:latin typeface="Raleway" panose="020B0503030101060003" pitchFamily="34" charset="0"/>
                <a:ea typeface="+mn-ea"/>
                <a:cs typeface="+mn-cs"/>
              </a:rPr>
              <a:t>FMR1 </a:t>
            </a:r>
            <a:r>
              <a:rPr kumimoji="0" lang="en-GB" sz="1400" b="0" i="0" u="none" strike="noStrike" kern="0" cap="none" spc="0" normalizeH="0" baseline="0" noProof="0" dirty="0">
                <a:ln>
                  <a:noFill/>
                </a:ln>
                <a:solidFill>
                  <a:prstClr val="black"/>
                </a:solidFill>
                <a:effectLst/>
                <a:uLnTx/>
                <a:uFillTx/>
                <a:latin typeface="Raleway" panose="020B0503030101060003" pitchFamily="34" charset="0"/>
                <a:ea typeface="+mn-ea"/>
                <a:cs typeface="+mn-cs"/>
              </a:rPr>
              <a:t>gene</a:t>
            </a:r>
          </a:p>
        </p:txBody>
      </p:sp>
      <p:sp>
        <p:nvSpPr>
          <p:cNvPr id="36" name="CuadroTexto 15">
            <a:extLst>
              <a:ext uri="{FF2B5EF4-FFF2-40B4-BE49-F238E27FC236}">
                <a16:creationId xmlns:a16="http://schemas.microsoft.com/office/drawing/2014/main" id="{DD15A8E4-B377-404D-BA65-6A96E584B5D0}"/>
              </a:ext>
            </a:extLst>
          </p:cNvPr>
          <p:cNvSpPr txBox="1"/>
          <p:nvPr/>
        </p:nvSpPr>
        <p:spPr>
          <a:xfrm>
            <a:off x="8222366" y="4198191"/>
            <a:ext cx="2952889" cy="923330"/>
          </a:xfrm>
          <a:prstGeom prst="rect">
            <a:avLst/>
          </a:prstGeom>
          <a:solidFill>
            <a:schemeClr val="bg1"/>
          </a:solidFill>
          <a:ln w="19050">
            <a:solidFill>
              <a:schemeClr val="accent6">
                <a:lumMod val="20000"/>
                <a:lumOff val="80000"/>
              </a:schemeClr>
            </a:solidFill>
            <a:prstDash val="solid"/>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Raleway" panose="020B0503030101060003" pitchFamily="34" charset="0"/>
                <a:ea typeface="+mn-ea"/>
                <a:cs typeface="+mn-cs"/>
              </a:rPr>
              <a:t>Lack of FMRP protein </a:t>
            </a:r>
            <a:br>
              <a:rPr kumimoji="0" lang="en-GB" sz="1800" b="0" i="0" u="none" strike="noStrike" kern="0" cap="none" spc="0" normalizeH="0" baseline="0" noProof="0" dirty="0">
                <a:ln>
                  <a:noFill/>
                </a:ln>
                <a:solidFill>
                  <a:prstClr val="black"/>
                </a:solidFill>
                <a:effectLst/>
                <a:uLnTx/>
                <a:uFillTx/>
                <a:latin typeface="Raleway" panose="020B0503030101060003" pitchFamily="34" charset="0"/>
                <a:ea typeface="+mn-ea"/>
                <a:cs typeface="+mn-cs"/>
              </a:rPr>
            </a:br>
            <a:r>
              <a:rPr kumimoji="0" lang="en-GB" sz="1800" b="0" i="0" u="none" strike="noStrike" kern="0" cap="none" spc="0" normalizeH="0" baseline="0" noProof="0" dirty="0">
                <a:ln>
                  <a:noFill/>
                </a:ln>
                <a:solidFill>
                  <a:prstClr val="black"/>
                </a:solidFill>
                <a:effectLst/>
                <a:uLnTx/>
                <a:uFillTx/>
                <a:latin typeface="Raleway" panose="020B0503030101060003" pitchFamily="34" charset="0"/>
                <a:ea typeface="+mn-ea"/>
                <a:cs typeface="+mn-cs"/>
              </a:rPr>
              <a:t>(</a:t>
            </a:r>
            <a:r>
              <a:rPr kumimoji="0" lang="en-GB" sz="1800" b="0" i="1" u="none" strike="noStrike" kern="0" cap="none" spc="0" normalizeH="0" baseline="0" noProof="0" dirty="0">
                <a:ln>
                  <a:noFill/>
                </a:ln>
                <a:solidFill>
                  <a:prstClr val="black"/>
                </a:solidFill>
                <a:effectLst/>
                <a:uLnTx/>
                <a:uFillTx/>
                <a:latin typeface="Raleway" panose="020B0503030101060003" pitchFamily="34" charset="0"/>
                <a:ea typeface="+mn-ea"/>
                <a:cs typeface="+mn-cs"/>
              </a:rPr>
              <a:t>Fragile Mental Retardation Protein</a:t>
            </a:r>
            <a:r>
              <a:rPr kumimoji="0" lang="en-GB" sz="1800" b="0" i="0" u="none" strike="noStrike" kern="0" cap="none" spc="0" normalizeH="0" baseline="0" noProof="0" dirty="0">
                <a:ln>
                  <a:noFill/>
                </a:ln>
                <a:solidFill>
                  <a:prstClr val="black"/>
                </a:solidFill>
                <a:effectLst/>
                <a:uLnTx/>
                <a:uFillTx/>
                <a:latin typeface="Raleway" panose="020B0503030101060003" pitchFamily="34" charset="0"/>
                <a:ea typeface="+mn-ea"/>
                <a:cs typeface="+mn-cs"/>
              </a:rPr>
              <a:t>)</a:t>
            </a:r>
          </a:p>
        </p:txBody>
      </p:sp>
      <p:sp>
        <p:nvSpPr>
          <p:cNvPr id="39" name="Marcador de texto 4">
            <a:extLst>
              <a:ext uri="{FF2B5EF4-FFF2-40B4-BE49-F238E27FC236}">
                <a16:creationId xmlns:a16="http://schemas.microsoft.com/office/drawing/2014/main" id="{135C85CE-2F9D-44EF-A77A-964AB98A7662}"/>
              </a:ext>
            </a:extLst>
          </p:cNvPr>
          <p:cNvSpPr txBox="1">
            <a:spLocks/>
          </p:cNvSpPr>
          <p:nvPr/>
        </p:nvSpPr>
        <p:spPr>
          <a:xfrm>
            <a:off x="869500" y="1154736"/>
            <a:ext cx="9696527" cy="406651"/>
          </a:xfrm>
          <a:prstGeom prst="rect">
            <a:avLst/>
          </a:prstGeom>
        </p:spPr>
        <p:txBody>
          <a:bodyPr/>
          <a:lstStyle>
            <a:lvl1pPr marL="0" indent="0" algn="l" rtl="0" fontAlgn="base">
              <a:lnSpc>
                <a:spcPct val="100000"/>
              </a:lnSpc>
              <a:spcBef>
                <a:spcPts val="1334"/>
              </a:spcBef>
              <a:spcAft>
                <a:spcPct val="0"/>
              </a:spcAft>
              <a:buFont typeface="Arial" panose="020B0604020202020204" pitchFamily="34" charset="0"/>
              <a:buNone/>
              <a:defRPr sz="1600" b="1" i="0" kern="1200" cap="none" baseline="0">
                <a:solidFill>
                  <a:srgbClr val="FF9E18"/>
                </a:solidFill>
                <a:latin typeface="Raleway" panose="020B0503030101060003" pitchFamily="34" charset="77"/>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334"/>
              </a:spcBef>
              <a:spcAft>
                <a:spcPct val="0"/>
              </a:spcAft>
              <a:buClrTx/>
              <a:buSzTx/>
              <a:buFont typeface="Arial" panose="020B0604020202020204" pitchFamily="34" charset="0"/>
              <a:buNone/>
              <a:tabLst/>
              <a:defRPr/>
            </a:pPr>
            <a:r>
              <a:rPr kumimoji="0" lang="es-ES" sz="2800" b="1" i="0" u="none" strike="noStrike" kern="1200" cap="none" spc="0" normalizeH="0" baseline="0" noProof="0" dirty="0" err="1">
                <a:ln>
                  <a:noFill/>
                </a:ln>
                <a:solidFill>
                  <a:srgbClr val="002060"/>
                </a:solidFill>
                <a:effectLst/>
                <a:uLnTx/>
                <a:uFillTx/>
                <a:latin typeface="Raleway" panose="020B0503030101060003" pitchFamily="34" charset="77"/>
                <a:ea typeface="+mn-ea"/>
                <a:cs typeface="+mn-cs"/>
              </a:rPr>
              <a:t>Genotypic</a:t>
            </a:r>
            <a:r>
              <a:rPr kumimoji="0" lang="es-ES" sz="2800" b="1" i="0" u="none" strike="noStrike" kern="1200" cap="none" spc="0" normalizeH="0" baseline="0" noProof="0" dirty="0">
                <a:ln>
                  <a:noFill/>
                </a:ln>
                <a:solidFill>
                  <a:srgbClr val="002060"/>
                </a:solidFill>
                <a:effectLst/>
                <a:uLnTx/>
                <a:uFillTx/>
                <a:latin typeface="Raleway" panose="020B0503030101060003" pitchFamily="34" charset="77"/>
                <a:ea typeface="+mn-ea"/>
                <a:cs typeface="+mn-cs"/>
              </a:rPr>
              <a:t> </a:t>
            </a:r>
            <a:r>
              <a:rPr kumimoji="0" lang="es-ES" sz="2800" b="1" i="0" u="none" strike="noStrike" kern="1200" cap="none" spc="0" normalizeH="0" baseline="0" noProof="0" dirty="0" err="1">
                <a:ln>
                  <a:noFill/>
                </a:ln>
                <a:solidFill>
                  <a:srgbClr val="002060"/>
                </a:solidFill>
                <a:effectLst/>
                <a:uLnTx/>
                <a:uFillTx/>
                <a:latin typeface="Raleway" panose="020B0503030101060003" pitchFamily="34" charset="77"/>
                <a:ea typeface="+mn-ea"/>
                <a:cs typeface="+mn-cs"/>
              </a:rPr>
              <a:t>classification</a:t>
            </a:r>
            <a:endParaRPr kumimoji="0" lang="es-ES" sz="2800" b="1" i="0" u="none" strike="noStrike" kern="1200" cap="none" spc="0" normalizeH="0" baseline="0" noProof="0" dirty="0">
              <a:ln>
                <a:noFill/>
              </a:ln>
              <a:solidFill>
                <a:srgbClr val="002060"/>
              </a:solidFill>
              <a:effectLst/>
              <a:uLnTx/>
              <a:uFillTx/>
              <a:latin typeface="Raleway" panose="020B0503030101060003" pitchFamily="34" charset="77"/>
              <a:ea typeface="+mn-ea"/>
              <a:cs typeface="+mn-cs"/>
            </a:endParaRPr>
          </a:p>
        </p:txBody>
      </p:sp>
      <p:grpSp>
        <p:nvGrpSpPr>
          <p:cNvPr id="7" name="Group 6">
            <a:extLst>
              <a:ext uri="{FF2B5EF4-FFF2-40B4-BE49-F238E27FC236}">
                <a16:creationId xmlns:a16="http://schemas.microsoft.com/office/drawing/2014/main" id="{AD77F156-D624-4931-841A-218DD420F420}"/>
              </a:ext>
            </a:extLst>
          </p:cNvPr>
          <p:cNvGrpSpPr/>
          <p:nvPr/>
        </p:nvGrpSpPr>
        <p:grpSpPr>
          <a:xfrm>
            <a:off x="826307" y="1710554"/>
            <a:ext cx="6619839" cy="3683721"/>
            <a:chOff x="826307" y="1710554"/>
            <a:chExt cx="6619839" cy="3683721"/>
          </a:xfrm>
        </p:grpSpPr>
        <p:pic>
          <p:nvPicPr>
            <p:cNvPr id="37" name="Picture 2">
              <a:extLst>
                <a:ext uri="{FF2B5EF4-FFF2-40B4-BE49-F238E27FC236}">
                  <a16:creationId xmlns:a16="http://schemas.microsoft.com/office/drawing/2014/main" id="{6AE3710B-2B21-4BEF-ACD8-80DB934540F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19" b="19286"/>
            <a:stretch/>
          </p:blipFill>
          <p:spPr bwMode="auto">
            <a:xfrm>
              <a:off x="865639" y="1710554"/>
              <a:ext cx="6580507" cy="35949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8EEC53EF-1D9B-4C0D-AC9B-D6E0229FCF38}"/>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59455" r="68833" b="17250"/>
            <a:stretch/>
          </p:blipFill>
          <p:spPr bwMode="auto">
            <a:xfrm>
              <a:off x="826307" y="4356718"/>
              <a:ext cx="2061652" cy="1037557"/>
            </a:xfrm>
            <a:prstGeom prst="rect">
              <a:avLst/>
            </a:prstGeom>
            <a:noFill/>
            <a:extLst>
              <a:ext uri="{909E8E84-426E-40DD-AFC4-6F175D3DCCD1}">
                <a14:hiddenFill xmlns:a14="http://schemas.microsoft.com/office/drawing/2010/main">
                  <a:solidFill>
                    <a:srgbClr val="FFFFFF"/>
                  </a:solidFill>
                </a14:hiddenFill>
              </a:ext>
            </a:extLst>
          </p:spPr>
        </p:pic>
      </p:grpSp>
      <p:pic>
        <p:nvPicPr>
          <p:cNvPr id="8196" name="Picture 4" descr="Drawn Arrow - 15 free PNG clipart for non-commercial use | PNGPart">
            <a:extLst>
              <a:ext uri="{FF2B5EF4-FFF2-40B4-BE49-F238E27FC236}">
                <a16:creationId xmlns:a16="http://schemas.microsoft.com/office/drawing/2014/main" id="{B73DAAAF-C877-4D15-98AE-A82CA4F99B0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2509" t="29708" r="24461" b="30526"/>
          <a:stretch/>
        </p:blipFill>
        <p:spPr bwMode="auto">
          <a:xfrm rot="7256681">
            <a:off x="9330251" y="3346896"/>
            <a:ext cx="705413" cy="5289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hape, circle&#10;&#10;Description automatically generated">
            <a:extLst>
              <a:ext uri="{FF2B5EF4-FFF2-40B4-BE49-F238E27FC236}">
                <a16:creationId xmlns:a16="http://schemas.microsoft.com/office/drawing/2014/main" id="{553A63D5-87E1-DC8A-CEDC-ADBB752D9448}"/>
              </a:ext>
            </a:extLst>
          </p:cNvPr>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1200"/>
                    </a14:imgEffect>
                  </a14:imgLayer>
                </a14:imgProps>
              </a:ext>
            </a:extLst>
          </a:blip>
          <a:srcRect t="54814"/>
          <a:stretch/>
        </p:blipFill>
        <p:spPr>
          <a:xfrm>
            <a:off x="9185534" y="0"/>
            <a:ext cx="3006466" cy="1129376"/>
          </a:xfrm>
          <a:prstGeom prst="rect">
            <a:avLst/>
          </a:prstGeom>
        </p:spPr>
      </p:pic>
      <p:sp>
        <p:nvSpPr>
          <p:cNvPr id="8" name="TextBox 7">
            <a:extLst>
              <a:ext uri="{FF2B5EF4-FFF2-40B4-BE49-F238E27FC236}">
                <a16:creationId xmlns:a16="http://schemas.microsoft.com/office/drawing/2014/main" id="{339CCDB5-2720-08BF-F0DC-4992A3E5FFD5}"/>
              </a:ext>
            </a:extLst>
          </p:cNvPr>
          <p:cNvSpPr txBox="1"/>
          <p:nvPr/>
        </p:nvSpPr>
        <p:spPr>
          <a:xfrm>
            <a:off x="9454174" y="101488"/>
            <a:ext cx="2469186" cy="830997"/>
          </a:xfrm>
          <a:prstGeom prst="rect">
            <a:avLst/>
          </a:prstGeom>
          <a:noFill/>
        </p:spPr>
        <p:txBody>
          <a:bodyPr wrap="square" rtlCol="0">
            <a:spAutoFit/>
          </a:bodyPr>
          <a:lstStyle/>
          <a:p>
            <a:pPr algn="ctr"/>
            <a:r>
              <a:rPr lang="es-ES" sz="2400" b="1" dirty="0" err="1">
                <a:solidFill>
                  <a:schemeClr val="bg1"/>
                </a:solidFill>
                <a:latin typeface="Raleway" panose="020B0503030101060003" pitchFamily="34" charset="0"/>
              </a:rPr>
              <a:t>Fragment</a:t>
            </a:r>
            <a:r>
              <a:rPr lang="es-ES" sz="2400" b="1" dirty="0">
                <a:solidFill>
                  <a:schemeClr val="bg1"/>
                </a:solidFill>
                <a:latin typeface="Raleway" panose="020B0503030101060003" pitchFamily="34" charset="0"/>
              </a:rPr>
              <a:t> analysis kits</a:t>
            </a:r>
            <a:endParaRPr lang="en-US" sz="2400" b="1" dirty="0">
              <a:solidFill>
                <a:schemeClr val="bg1"/>
              </a:solidFill>
              <a:latin typeface="Raleway" panose="020B0503030101060003" pitchFamily="34" charset="0"/>
            </a:endParaRPr>
          </a:p>
        </p:txBody>
      </p:sp>
      <p:grpSp>
        <p:nvGrpSpPr>
          <p:cNvPr id="9" name="Grupo 6">
            <a:extLst>
              <a:ext uri="{FF2B5EF4-FFF2-40B4-BE49-F238E27FC236}">
                <a16:creationId xmlns:a16="http://schemas.microsoft.com/office/drawing/2014/main" id="{6836C9F6-E183-9543-4579-68221660A626}"/>
              </a:ext>
            </a:extLst>
          </p:cNvPr>
          <p:cNvGrpSpPr/>
          <p:nvPr/>
        </p:nvGrpSpPr>
        <p:grpSpPr>
          <a:xfrm>
            <a:off x="687977" y="353431"/>
            <a:ext cx="4929051" cy="523220"/>
            <a:chOff x="687977" y="353431"/>
            <a:chExt cx="4929051" cy="523220"/>
          </a:xfrm>
        </p:grpSpPr>
        <p:sp>
          <p:nvSpPr>
            <p:cNvPr id="10" name="CuadroTexto 1">
              <a:extLst>
                <a:ext uri="{FF2B5EF4-FFF2-40B4-BE49-F238E27FC236}">
                  <a16:creationId xmlns:a16="http://schemas.microsoft.com/office/drawing/2014/main" id="{E783DC37-3806-7BBC-1111-A3597F1EE5DE}"/>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Adellgene® Fragile X</a:t>
              </a:r>
            </a:p>
          </p:txBody>
        </p:sp>
        <p:cxnSp>
          <p:nvCxnSpPr>
            <p:cNvPr id="11" name="Conector recto 3">
              <a:extLst>
                <a:ext uri="{FF2B5EF4-FFF2-40B4-BE49-F238E27FC236}">
                  <a16:creationId xmlns:a16="http://schemas.microsoft.com/office/drawing/2014/main" id="{9BD7F39B-1D94-202D-EEA6-A8CBB811E6A2}"/>
                </a:ext>
              </a:extLst>
            </p:cNvPr>
            <p:cNvCxnSpPr>
              <a:cxnSpLocks/>
            </p:cNvCxnSpPr>
            <p:nvPr/>
          </p:nvCxnSpPr>
          <p:spPr>
            <a:xfrm>
              <a:off x="687977" y="353431"/>
              <a:ext cx="0" cy="5232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9109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hart&#10;&#10;Description automatically generated">
            <a:extLst>
              <a:ext uri="{FF2B5EF4-FFF2-40B4-BE49-F238E27FC236}">
                <a16:creationId xmlns:a16="http://schemas.microsoft.com/office/drawing/2014/main" id="{1D26E48B-F10F-38C6-FD1E-BB084F456CC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44031" y="3710331"/>
            <a:ext cx="3823911" cy="2600797"/>
          </a:xfrm>
          <a:prstGeom prst="rect">
            <a:avLst/>
          </a:prstGeom>
        </p:spPr>
      </p:pic>
      <p:sp>
        <p:nvSpPr>
          <p:cNvPr id="2" name="Marcador de número de diapositiva 1">
            <a:extLst>
              <a:ext uri="{FF2B5EF4-FFF2-40B4-BE49-F238E27FC236}">
                <a16:creationId xmlns:a16="http://schemas.microsoft.com/office/drawing/2014/main" id="{F3D9F4EE-0FBA-5C45-9F68-35323B9C234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BE8CC-8D6B-A541-B42B-3C66E239E22D}" type="slidenum">
              <a:rPr kumimoji="0" lang="es-ES" sz="1200" b="1" i="0" u="none" strike="noStrike" kern="1200" cap="none" spc="0" normalizeH="0" baseline="0" noProof="0" smtClean="0">
                <a:ln>
                  <a:noFill/>
                </a:ln>
                <a:solidFill>
                  <a:srgbClr val="FF9E18"/>
                </a:solidFill>
                <a:effectLst/>
                <a:uLnTx/>
                <a:uFillTx/>
                <a:latin typeface="Raleway" panose="020B0503030101060003"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s-ES" sz="1200" b="1" i="0" u="none" strike="noStrike" kern="1200" cap="none" spc="0" normalizeH="0" baseline="0" noProof="0" dirty="0">
              <a:ln>
                <a:noFill/>
              </a:ln>
              <a:solidFill>
                <a:srgbClr val="FF9E18"/>
              </a:solidFill>
              <a:effectLst/>
              <a:uLnTx/>
              <a:uFillTx/>
              <a:latin typeface="Raleway" panose="020B0503030101060003" pitchFamily="34" charset="77"/>
              <a:ea typeface="+mn-ea"/>
              <a:cs typeface="+mn-cs"/>
            </a:endParaRPr>
          </a:p>
        </p:txBody>
      </p:sp>
      <p:pic>
        <p:nvPicPr>
          <p:cNvPr id="10" name="Picture 9" descr="Shape, circle&#10;&#10;Description automatically generated">
            <a:extLst>
              <a:ext uri="{FF2B5EF4-FFF2-40B4-BE49-F238E27FC236}">
                <a16:creationId xmlns:a16="http://schemas.microsoft.com/office/drawing/2014/main" id="{367FA37D-2E2F-4598-B1CB-30ADAB453822}"/>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54814"/>
          <a:stretch/>
        </p:blipFill>
        <p:spPr>
          <a:xfrm>
            <a:off x="9185534" y="0"/>
            <a:ext cx="3006466" cy="1129376"/>
          </a:xfrm>
          <a:prstGeom prst="rect">
            <a:avLst/>
          </a:prstGeom>
        </p:spPr>
      </p:pic>
      <p:sp>
        <p:nvSpPr>
          <p:cNvPr id="11" name="TextBox 10">
            <a:extLst>
              <a:ext uri="{FF2B5EF4-FFF2-40B4-BE49-F238E27FC236}">
                <a16:creationId xmlns:a16="http://schemas.microsoft.com/office/drawing/2014/main" id="{6089A36D-DD68-C514-6681-ECCF068EEB76}"/>
              </a:ext>
            </a:extLst>
          </p:cNvPr>
          <p:cNvSpPr txBox="1"/>
          <p:nvPr/>
        </p:nvSpPr>
        <p:spPr>
          <a:xfrm>
            <a:off x="9454174" y="101488"/>
            <a:ext cx="2469186" cy="830997"/>
          </a:xfrm>
          <a:prstGeom prst="rect">
            <a:avLst/>
          </a:prstGeom>
          <a:noFill/>
        </p:spPr>
        <p:txBody>
          <a:bodyPr wrap="square" rtlCol="0">
            <a:spAutoFit/>
          </a:bodyPr>
          <a:lstStyle/>
          <a:p>
            <a:pPr algn="ctr"/>
            <a:r>
              <a:rPr lang="es-ES" sz="2400" b="1" dirty="0" err="1">
                <a:solidFill>
                  <a:schemeClr val="bg1"/>
                </a:solidFill>
                <a:latin typeface="Raleway" panose="020B0503030101060003" pitchFamily="34" charset="0"/>
              </a:rPr>
              <a:t>Fragment</a:t>
            </a:r>
            <a:r>
              <a:rPr lang="es-ES" sz="2400" b="1" dirty="0">
                <a:solidFill>
                  <a:schemeClr val="bg1"/>
                </a:solidFill>
                <a:latin typeface="Raleway" panose="020B0503030101060003" pitchFamily="34" charset="0"/>
              </a:rPr>
              <a:t> analysis kits</a:t>
            </a:r>
            <a:endParaRPr lang="en-US" sz="2400" b="1" dirty="0">
              <a:solidFill>
                <a:schemeClr val="bg1"/>
              </a:solidFill>
              <a:latin typeface="Raleway" panose="020B0503030101060003" pitchFamily="34" charset="0"/>
            </a:endParaRPr>
          </a:p>
        </p:txBody>
      </p:sp>
      <p:sp>
        <p:nvSpPr>
          <p:cNvPr id="6" name="TextBox 5">
            <a:extLst>
              <a:ext uri="{FF2B5EF4-FFF2-40B4-BE49-F238E27FC236}">
                <a16:creationId xmlns:a16="http://schemas.microsoft.com/office/drawing/2014/main" id="{8A1846C3-EA3A-90CB-45C6-FAE052D25B8A}"/>
              </a:ext>
            </a:extLst>
          </p:cNvPr>
          <p:cNvSpPr txBox="1"/>
          <p:nvPr/>
        </p:nvSpPr>
        <p:spPr>
          <a:xfrm>
            <a:off x="687977" y="1416627"/>
            <a:ext cx="9351950" cy="923330"/>
          </a:xfrm>
          <a:prstGeom prst="rect">
            <a:avLst/>
          </a:prstGeom>
          <a:noFill/>
        </p:spPr>
        <p:txBody>
          <a:bodyPr wrap="square">
            <a:spAutoFit/>
          </a:bodyPr>
          <a:lstStyle/>
          <a:p>
            <a:r>
              <a:rPr lang="en-US" dirty="0">
                <a:solidFill>
                  <a:srgbClr val="000000"/>
                </a:solidFill>
                <a:latin typeface="Raleway" panose="020B0503030101060003" pitchFamily="34" charset="0"/>
              </a:rPr>
              <a:t>Adellgene® Fragile X is a diagnostic kit that allows the quantitative determination of CGG triplet repeats (cytosine-guanine-guanine) in the 5’ untranslated region of the fragile X mental retardation (</a:t>
            </a:r>
            <a:r>
              <a:rPr lang="en-US" i="1" dirty="0">
                <a:solidFill>
                  <a:srgbClr val="000000"/>
                </a:solidFill>
                <a:latin typeface="Raleway" panose="020B0503030101060003" pitchFamily="34" charset="0"/>
              </a:rPr>
              <a:t>FMR1</a:t>
            </a:r>
            <a:r>
              <a:rPr lang="en-US" dirty="0">
                <a:solidFill>
                  <a:srgbClr val="000000"/>
                </a:solidFill>
                <a:latin typeface="Raleway" panose="020B0503030101060003" pitchFamily="34" charset="0"/>
              </a:rPr>
              <a:t>) gene.</a:t>
            </a:r>
          </a:p>
        </p:txBody>
      </p:sp>
      <p:pic>
        <p:nvPicPr>
          <p:cNvPr id="8" name="Picture 2" descr="Ojo con pestañas - Iconos gratis de gestos">
            <a:extLst>
              <a:ext uri="{FF2B5EF4-FFF2-40B4-BE49-F238E27FC236}">
                <a16:creationId xmlns:a16="http://schemas.microsoft.com/office/drawing/2014/main" id="{3CDBDDA2-AEF2-6D41-77C6-28396F91D9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660" y="2627208"/>
            <a:ext cx="752475" cy="7524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770DC62-C168-8F37-2330-9BE37D29C06B}"/>
              </a:ext>
            </a:extLst>
          </p:cNvPr>
          <p:cNvSpPr txBox="1"/>
          <p:nvPr/>
        </p:nvSpPr>
        <p:spPr>
          <a:xfrm>
            <a:off x="1708727" y="2682450"/>
            <a:ext cx="7102763" cy="2585323"/>
          </a:xfrm>
          <a:prstGeom prst="rect">
            <a:avLst/>
          </a:prstGeom>
          <a:noFill/>
        </p:spPr>
        <p:txBody>
          <a:bodyPr wrap="square">
            <a:spAutoFit/>
          </a:bodyPr>
          <a:lstStyle/>
          <a:p>
            <a:r>
              <a:rPr lang="en-US" dirty="0">
                <a:solidFill>
                  <a:srgbClr val="000000"/>
                </a:solidFill>
                <a:latin typeface="Raleway" panose="020B0503030101060003" pitchFamily="34" charset="0"/>
              </a:rPr>
              <a:t>BDR kit advantages:</a:t>
            </a:r>
          </a:p>
          <a:p>
            <a:pPr marL="285750" indent="-285750">
              <a:buFont typeface="Arial" panose="020B0604020202020204" pitchFamily="34" charset="0"/>
              <a:buChar char="•"/>
            </a:pPr>
            <a:r>
              <a:rPr lang="en-US" dirty="0">
                <a:solidFill>
                  <a:srgbClr val="000000"/>
                </a:solidFill>
                <a:latin typeface="Raleway" panose="020B0503030101060003" pitchFamily="34" charset="0"/>
              </a:rPr>
              <a:t>The kit is based on a Triplet Repeat Primed PCR (TP-PCR) followed by capillary electrophoresis (CE)</a:t>
            </a:r>
          </a:p>
          <a:p>
            <a:pPr marL="285750" indent="-285750">
              <a:buFont typeface="Arial" panose="020B0604020202020204" pitchFamily="34" charset="0"/>
              <a:buChar char="•"/>
            </a:pPr>
            <a:r>
              <a:rPr lang="en-US" dirty="0">
                <a:solidFill>
                  <a:srgbClr val="000000"/>
                </a:solidFill>
                <a:latin typeface="Raleway" panose="020B0503030101060003" pitchFamily="34" charset="0"/>
              </a:rPr>
              <a:t>The kit allows the quantification of up to 200 CGG repeats and detection of &gt;200 repeats.</a:t>
            </a:r>
          </a:p>
          <a:p>
            <a:pPr marL="285750" indent="-285750">
              <a:buFont typeface="Arial" panose="020B0604020202020204" pitchFamily="34" charset="0"/>
              <a:buChar char="•"/>
            </a:pPr>
            <a:r>
              <a:rPr lang="en-US" dirty="0">
                <a:solidFill>
                  <a:srgbClr val="000000"/>
                </a:solidFill>
                <a:latin typeface="Raleway" panose="020B0503030101060003" pitchFamily="34" charset="0"/>
              </a:rPr>
              <a:t>It allows the determination of all kinds of alleles: wild-type, premutation and mutant alleles</a:t>
            </a:r>
          </a:p>
          <a:p>
            <a:pPr marL="285750" indent="-285750">
              <a:buFont typeface="Arial" panose="020B0604020202020204" pitchFamily="34" charset="0"/>
              <a:buChar char="•"/>
            </a:pPr>
            <a:r>
              <a:rPr lang="en-US" dirty="0">
                <a:solidFill>
                  <a:srgbClr val="000000"/>
                </a:solidFill>
                <a:latin typeface="Raleway" panose="020B0503030101060003" pitchFamily="34" charset="0"/>
              </a:rPr>
              <a:t>The kit includes the size marker for CE</a:t>
            </a:r>
          </a:p>
          <a:p>
            <a:pPr marL="285750" indent="-285750">
              <a:buFont typeface="Arial" panose="020B0604020202020204" pitchFamily="34" charset="0"/>
              <a:buChar char="•"/>
            </a:pPr>
            <a:r>
              <a:rPr lang="en-US" dirty="0">
                <a:solidFill>
                  <a:srgbClr val="000000"/>
                </a:solidFill>
                <a:latin typeface="Raleway" panose="020B0503030101060003" pitchFamily="34" charset="0"/>
              </a:rPr>
              <a:t>TRC software to calculate the number of repeats</a:t>
            </a:r>
          </a:p>
        </p:txBody>
      </p:sp>
      <p:grpSp>
        <p:nvGrpSpPr>
          <p:cNvPr id="13" name="Grupo 6">
            <a:extLst>
              <a:ext uri="{FF2B5EF4-FFF2-40B4-BE49-F238E27FC236}">
                <a16:creationId xmlns:a16="http://schemas.microsoft.com/office/drawing/2014/main" id="{C34F4A62-362F-8992-93D3-E3BF52878841}"/>
              </a:ext>
            </a:extLst>
          </p:cNvPr>
          <p:cNvGrpSpPr/>
          <p:nvPr/>
        </p:nvGrpSpPr>
        <p:grpSpPr>
          <a:xfrm>
            <a:off x="687977" y="353431"/>
            <a:ext cx="4929051" cy="523220"/>
            <a:chOff x="687977" y="353431"/>
            <a:chExt cx="4929051" cy="523220"/>
          </a:xfrm>
        </p:grpSpPr>
        <p:sp>
          <p:nvSpPr>
            <p:cNvPr id="17" name="CuadroTexto 1">
              <a:extLst>
                <a:ext uri="{FF2B5EF4-FFF2-40B4-BE49-F238E27FC236}">
                  <a16:creationId xmlns:a16="http://schemas.microsoft.com/office/drawing/2014/main" id="{78F1FD87-972F-E824-4D77-2332D57E16AD}"/>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Adellgene® Fragile X</a:t>
              </a:r>
            </a:p>
          </p:txBody>
        </p:sp>
        <p:cxnSp>
          <p:nvCxnSpPr>
            <p:cNvPr id="19" name="Conector recto 3">
              <a:extLst>
                <a:ext uri="{FF2B5EF4-FFF2-40B4-BE49-F238E27FC236}">
                  <a16:creationId xmlns:a16="http://schemas.microsoft.com/office/drawing/2014/main" id="{5E0D6A58-545A-6434-76BD-94C352ACB136}"/>
                </a:ext>
              </a:extLst>
            </p:cNvPr>
            <p:cNvCxnSpPr>
              <a:cxnSpLocks/>
            </p:cNvCxnSpPr>
            <p:nvPr/>
          </p:nvCxnSpPr>
          <p:spPr>
            <a:xfrm>
              <a:off x="687977" y="353431"/>
              <a:ext cx="0" cy="5232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19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fade">
                                      <p:cBhvr>
                                        <p:cTn id="13" dur="500"/>
                                        <p:tgtEl>
                                          <p:spTgt spid="1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500"/>
                                        <p:tgtEl>
                                          <p:spTgt spid="1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3" end="3"/>
                                            </p:txEl>
                                          </p:spTgt>
                                        </p:tgtEl>
                                        <p:attrNameLst>
                                          <p:attrName>style.visibility</p:attrName>
                                        </p:attrNameLst>
                                      </p:cBhvr>
                                      <p:to>
                                        <p:strVal val="visible"/>
                                      </p:to>
                                    </p:set>
                                    <p:animEffect transition="in" filter="fade">
                                      <p:cBhvr>
                                        <p:cTn id="26" dur="500"/>
                                        <p:tgtEl>
                                          <p:spTgt spid="1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fade">
                                      <p:cBhvr>
                                        <p:cTn id="31" dur="500"/>
                                        <p:tgtEl>
                                          <p:spTgt spid="1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5" end="5"/>
                                            </p:txEl>
                                          </p:spTgt>
                                        </p:tgtEl>
                                        <p:attrNameLst>
                                          <p:attrName>style.visibility</p:attrName>
                                        </p:attrNameLst>
                                      </p:cBhvr>
                                      <p:to>
                                        <p:strVal val="visible"/>
                                      </p:to>
                                    </p:set>
                                    <p:animEffect transition="in" filter="fade">
                                      <p:cBhvr>
                                        <p:cTn id="36"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Word&#10;&#10;Description automatically generated">
            <a:extLst>
              <a:ext uri="{FF2B5EF4-FFF2-40B4-BE49-F238E27FC236}">
                <a16:creationId xmlns:a16="http://schemas.microsoft.com/office/drawing/2014/main" id="{D654D4E5-9CB2-30DA-2633-AF1A00A5E890}"/>
              </a:ext>
            </a:extLst>
          </p:cNvPr>
          <p:cNvPicPr>
            <a:picLocks noChangeAspect="1"/>
          </p:cNvPicPr>
          <p:nvPr/>
        </p:nvPicPr>
        <p:blipFill rotWithShape="1">
          <a:blip r:embed="rId2"/>
          <a:srcRect r="19264"/>
          <a:stretch/>
        </p:blipFill>
        <p:spPr>
          <a:xfrm>
            <a:off x="671964" y="1821522"/>
            <a:ext cx="6160237" cy="3508845"/>
          </a:xfrm>
          <a:prstGeom prst="rect">
            <a:avLst/>
          </a:prstGeom>
        </p:spPr>
      </p:pic>
      <p:sp>
        <p:nvSpPr>
          <p:cNvPr id="2" name="Marcador de número de diapositiva 1">
            <a:extLst>
              <a:ext uri="{FF2B5EF4-FFF2-40B4-BE49-F238E27FC236}">
                <a16:creationId xmlns:a16="http://schemas.microsoft.com/office/drawing/2014/main" id="{F3D9F4EE-0FBA-5C45-9F68-35323B9C234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BE8CC-8D6B-A541-B42B-3C66E239E22D}" type="slidenum">
              <a:rPr kumimoji="0" lang="es-ES" sz="1200" b="1" i="0" u="none" strike="noStrike" kern="1200" cap="none" spc="0" normalizeH="0" baseline="0" noProof="0" smtClean="0">
                <a:ln>
                  <a:noFill/>
                </a:ln>
                <a:solidFill>
                  <a:srgbClr val="FF9E18"/>
                </a:solidFill>
                <a:effectLst/>
                <a:uLnTx/>
                <a:uFillTx/>
                <a:latin typeface="Raleway" panose="020B0503030101060003"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s-ES" sz="1200" b="1" i="0" u="none" strike="noStrike" kern="1200" cap="none" spc="0" normalizeH="0" baseline="0" noProof="0" dirty="0">
              <a:ln>
                <a:noFill/>
              </a:ln>
              <a:solidFill>
                <a:srgbClr val="FF9E18"/>
              </a:solidFill>
              <a:effectLst/>
              <a:uLnTx/>
              <a:uFillTx/>
              <a:latin typeface="Raleway" panose="020B0503030101060003" pitchFamily="34" charset="77"/>
              <a:ea typeface="+mn-ea"/>
              <a:cs typeface="+mn-cs"/>
            </a:endParaRPr>
          </a:p>
        </p:txBody>
      </p:sp>
      <p:sp>
        <p:nvSpPr>
          <p:cNvPr id="28" name="CuadroTexto 12">
            <a:extLst>
              <a:ext uri="{FF2B5EF4-FFF2-40B4-BE49-F238E27FC236}">
                <a16:creationId xmlns:a16="http://schemas.microsoft.com/office/drawing/2014/main" id="{6500C90D-58CD-457B-8439-B0EE4A2D1F6B}"/>
              </a:ext>
            </a:extLst>
          </p:cNvPr>
          <p:cNvSpPr txBox="1"/>
          <p:nvPr/>
        </p:nvSpPr>
        <p:spPr>
          <a:xfrm>
            <a:off x="485378" y="1221610"/>
            <a:ext cx="326670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Raleway Light" panose="020B0403030101060003" pitchFamily="34" charset="0"/>
                <a:ea typeface="+mn-ea"/>
                <a:cs typeface="+mn-cs"/>
              </a:rPr>
              <a:t>Healthy heterozygous</a:t>
            </a:r>
          </a:p>
        </p:txBody>
      </p:sp>
      <p:pic>
        <p:nvPicPr>
          <p:cNvPr id="31" name="Picture 2" descr="male-female-icon-set-man-woman-user-avatar_163786-396 | Family And Media">
            <a:extLst>
              <a:ext uri="{FF2B5EF4-FFF2-40B4-BE49-F238E27FC236}">
                <a16:creationId xmlns:a16="http://schemas.microsoft.com/office/drawing/2014/main" id="{0D98E476-D1D9-C749-8065-7C588CB59BF7}"/>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55005" t="51154" r="12822" b="1948"/>
          <a:stretch/>
        </p:blipFill>
        <p:spPr bwMode="auto">
          <a:xfrm>
            <a:off x="11282523" y="4791549"/>
            <a:ext cx="517063" cy="75370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26">
            <a:extLst>
              <a:ext uri="{FF2B5EF4-FFF2-40B4-BE49-F238E27FC236}">
                <a16:creationId xmlns:a16="http://schemas.microsoft.com/office/drawing/2014/main" id="{30D01AE8-EF69-ADC8-352F-994C1A7A0C58}"/>
              </a:ext>
            </a:extLst>
          </p:cNvPr>
          <p:cNvSpPr txBox="1"/>
          <p:nvPr/>
        </p:nvSpPr>
        <p:spPr>
          <a:xfrm>
            <a:off x="7096704" y="1674296"/>
            <a:ext cx="325474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Raleway Light" panose="020B0403030101060003" pitchFamily="34" charset="0"/>
                <a:ea typeface="+mn-ea"/>
                <a:cs typeface="+mn-cs"/>
              </a:rPr>
              <a:t>Healthy / full mutation</a:t>
            </a:r>
          </a:p>
        </p:txBody>
      </p:sp>
      <p:pic>
        <p:nvPicPr>
          <p:cNvPr id="5" name="Picture 4" descr="Graphical user interface&#10;&#10;Description automatically generated">
            <a:extLst>
              <a:ext uri="{FF2B5EF4-FFF2-40B4-BE49-F238E27FC236}">
                <a16:creationId xmlns:a16="http://schemas.microsoft.com/office/drawing/2014/main" id="{0DDCA82F-B459-358B-B80C-0F43664390D5}"/>
              </a:ext>
            </a:extLst>
          </p:cNvPr>
          <p:cNvPicPr>
            <a:picLocks noChangeAspect="1"/>
          </p:cNvPicPr>
          <p:nvPr/>
        </p:nvPicPr>
        <p:blipFill rotWithShape="1">
          <a:blip r:embed="rId4"/>
          <a:srcRect r="15606"/>
          <a:stretch/>
        </p:blipFill>
        <p:spPr>
          <a:xfrm>
            <a:off x="4779859" y="2197684"/>
            <a:ext cx="6147072" cy="3347572"/>
          </a:xfrm>
          <a:prstGeom prst="rect">
            <a:avLst/>
          </a:prstGeom>
        </p:spPr>
      </p:pic>
      <p:pic>
        <p:nvPicPr>
          <p:cNvPr id="10" name="Picture 9" descr="Shape, circle&#10;&#10;Description automatically generated">
            <a:extLst>
              <a:ext uri="{FF2B5EF4-FFF2-40B4-BE49-F238E27FC236}">
                <a16:creationId xmlns:a16="http://schemas.microsoft.com/office/drawing/2014/main" id="{367FA37D-2E2F-4598-B1CB-30ADAB453822}"/>
              </a:ext>
            </a:extLst>
          </p:cNvPr>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1200"/>
                    </a14:imgEffect>
                  </a14:imgLayer>
                </a14:imgProps>
              </a:ext>
            </a:extLst>
          </a:blip>
          <a:srcRect t="54814"/>
          <a:stretch/>
        </p:blipFill>
        <p:spPr>
          <a:xfrm>
            <a:off x="9185534" y="0"/>
            <a:ext cx="3006466" cy="1129376"/>
          </a:xfrm>
          <a:prstGeom prst="rect">
            <a:avLst/>
          </a:prstGeom>
        </p:spPr>
      </p:pic>
      <p:sp>
        <p:nvSpPr>
          <p:cNvPr id="11" name="TextBox 10">
            <a:extLst>
              <a:ext uri="{FF2B5EF4-FFF2-40B4-BE49-F238E27FC236}">
                <a16:creationId xmlns:a16="http://schemas.microsoft.com/office/drawing/2014/main" id="{6089A36D-DD68-C514-6681-ECCF068EEB76}"/>
              </a:ext>
            </a:extLst>
          </p:cNvPr>
          <p:cNvSpPr txBox="1"/>
          <p:nvPr/>
        </p:nvSpPr>
        <p:spPr>
          <a:xfrm>
            <a:off x="9454174" y="101488"/>
            <a:ext cx="2469186" cy="830997"/>
          </a:xfrm>
          <a:prstGeom prst="rect">
            <a:avLst/>
          </a:prstGeom>
          <a:noFill/>
        </p:spPr>
        <p:txBody>
          <a:bodyPr wrap="square" rtlCol="0">
            <a:spAutoFit/>
          </a:bodyPr>
          <a:lstStyle/>
          <a:p>
            <a:pPr algn="ctr"/>
            <a:r>
              <a:rPr lang="es-ES" sz="2400" b="1" dirty="0" err="1">
                <a:solidFill>
                  <a:schemeClr val="bg1"/>
                </a:solidFill>
                <a:latin typeface="Raleway" panose="020B0503030101060003" pitchFamily="34" charset="0"/>
              </a:rPr>
              <a:t>Fragment</a:t>
            </a:r>
            <a:r>
              <a:rPr lang="es-ES" sz="2400" b="1" dirty="0">
                <a:solidFill>
                  <a:schemeClr val="bg1"/>
                </a:solidFill>
                <a:latin typeface="Raleway" panose="020B0503030101060003" pitchFamily="34" charset="0"/>
              </a:rPr>
              <a:t> analysis kits</a:t>
            </a:r>
            <a:endParaRPr lang="en-US" sz="2400" b="1" dirty="0">
              <a:solidFill>
                <a:schemeClr val="bg1"/>
              </a:solidFill>
              <a:latin typeface="Raleway" panose="020B0503030101060003" pitchFamily="34" charset="0"/>
            </a:endParaRPr>
          </a:p>
        </p:txBody>
      </p:sp>
      <p:grpSp>
        <p:nvGrpSpPr>
          <p:cNvPr id="3" name="Grupo 6">
            <a:extLst>
              <a:ext uri="{FF2B5EF4-FFF2-40B4-BE49-F238E27FC236}">
                <a16:creationId xmlns:a16="http://schemas.microsoft.com/office/drawing/2014/main" id="{ED4B17A1-7225-BD8D-5752-E4F4A3A4D493}"/>
              </a:ext>
            </a:extLst>
          </p:cNvPr>
          <p:cNvGrpSpPr/>
          <p:nvPr/>
        </p:nvGrpSpPr>
        <p:grpSpPr>
          <a:xfrm>
            <a:off x="687977" y="353431"/>
            <a:ext cx="4929051" cy="523220"/>
            <a:chOff x="687977" y="353431"/>
            <a:chExt cx="4929051" cy="523220"/>
          </a:xfrm>
        </p:grpSpPr>
        <p:sp>
          <p:nvSpPr>
            <p:cNvPr id="6" name="CuadroTexto 1">
              <a:extLst>
                <a:ext uri="{FF2B5EF4-FFF2-40B4-BE49-F238E27FC236}">
                  <a16:creationId xmlns:a16="http://schemas.microsoft.com/office/drawing/2014/main" id="{7B2726CE-E49C-2BD5-5291-6B5C40BF62A7}"/>
                </a:ext>
              </a:extLst>
            </p:cNvPr>
            <p:cNvSpPr txBox="1"/>
            <p:nvPr/>
          </p:nvSpPr>
          <p:spPr>
            <a:xfrm>
              <a:off x="687977" y="353431"/>
              <a:ext cx="492905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Adellgene® Fragile X</a:t>
              </a:r>
            </a:p>
          </p:txBody>
        </p:sp>
        <p:cxnSp>
          <p:nvCxnSpPr>
            <p:cNvPr id="8" name="Conector recto 3">
              <a:extLst>
                <a:ext uri="{FF2B5EF4-FFF2-40B4-BE49-F238E27FC236}">
                  <a16:creationId xmlns:a16="http://schemas.microsoft.com/office/drawing/2014/main" id="{8BC40D66-37E0-D7F2-B0F5-4F90853A1730}"/>
                </a:ext>
              </a:extLst>
            </p:cNvPr>
            <p:cNvCxnSpPr>
              <a:cxnSpLocks/>
            </p:cNvCxnSpPr>
            <p:nvPr/>
          </p:nvCxnSpPr>
          <p:spPr>
            <a:xfrm>
              <a:off x="687977" y="353431"/>
              <a:ext cx="0" cy="5232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461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7">
            <a:extLst>
              <a:ext uri="{FF2B5EF4-FFF2-40B4-BE49-F238E27FC236}">
                <a16:creationId xmlns:a16="http://schemas.microsoft.com/office/drawing/2014/main" id="{88E91C71-E16B-4959-8B4C-0AD69B602BBE}"/>
              </a:ext>
            </a:extLst>
          </p:cNvPr>
          <p:cNvSpPr txBox="1">
            <a:spLocks/>
          </p:cNvSpPr>
          <p:nvPr/>
        </p:nvSpPr>
        <p:spPr>
          <a:xfrm>
            <a:off x="1062626" y="508661"/>
            <a:ext cx="10327999" cy="406651"/>
          </a:xfrm>
          <a:prstGeom prst="rect">
            <a:avLst/>
          </a:prstGeom>
        </p:spPr>
        <p:txBody>
          <a:bodyPr/>
          <a:lstStyle>
            <a:lvl1pPr marL="304817" indent="-304817" algn="l" rtl="0" fontAlgn="base">
              <a:lnSpc>
                <a:spcPct val="90000"/>
              </a:lnSpc>
              <a:spcBef>
                <a:spcPts val="1334"/>
              </a:spcBef>
              <a:spcAft>
                <a:spcPct val="0"/>
              </a:spcAft>
              <a:buFont typeface="Arial" panose="020B0604020202020204" pitchFamily="34" charset="0"/>
              <a:buChar char="•"/>
              <a:defRPr sz="3733" kern="1200">
                <a:solidFill>
                  <a:schemeClr val="tx1"/>
                </a:solidFill>
                <a:latin typeface="+mn-lt"/>
                <a:ea typeface="+mn-ea"/>
                <a:cs typeface="+mn-cs"/>
              </a:defRPr>
            </a:lvl1pPr>
            <a:lvl2pPr marL="914451" indent="-304817" algn="l" rtl="0" fontAlgn="base">
              <a:lnSpc>
                <a:spcPct val="90000"/>
              </a:lnSpc>
              <a:spcBef>
                <a:spcPts val="667"/>
              </a:spcBef>
              <a:spcAft>
                <a:spcPct val="0"/>
              </a:spcAft>
              <a:buFont typeface="Arial" panose="020B0604020202020204" pitchFamily="34" charset="0"/>
              <a:buChar char="•"/>
              <a:defRPr sz="3201" kern="1200">
                <a:solidFill>
                  <a:schemeClr val="tx1"/>
                </a:solidFill>
                <a:latin typeface="+mn-lt"/>
                <a:ea typeface="+mn-ea"/>
                <a:cs typeface="+mn-cs"/>
              </a:defRPr>
            </a:lvl2pPr>
            <a:lvl3pPr marL="1524085" indent="-304817" algn="l" rtl="0" fontAlgn="base">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719"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354" indent="-304817"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988"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620"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55"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89" indent="-304817" algn="l" defTabSz="121926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334"/>
              </a:spcBef>
              <a:spcAft>
                <a:spcPct val="0"/>
              </a:spcAft>
              <a:buClrTx/>
              <a:buSzTx/>
              <a:buFont typeface="Arial" panose="020B0604020202020204" pitchFamily="34" charset="0"/>
              <a:buNone/>
              <a:tabLst/>
              <a:defRPr/>
            </a:pPr>
            <a:r>
              <a:rPr kumimoji="0" lang="es-ES" sz="3733" b="0" i="0" u="none" strike="noStrike" kern="1200" cap="none" spc="0" normalizeH="0" baseline="0" noProof="0" dirty="0">
                <a:ln>
                  <a:noFill/>
                </a:ln>
                <a:solidFill>
                  <a:srgbClr val="353535"/>
                </a:solidFill>
                <a:effectLst/>
                <a:uLnTx/>
                <a:uFillTx/>
                <a:latin typeface="Playfair Display" pitchFamily="2" charset="0"/>
                <a:ea typeface="+mn-ea"/>
                <a:cs typeface="+mn-cs"/>
              </a:rPr>
              <a:t>BDR </a:t>
            </a:r>
            <a:r>
              <a:rPr kumimoji="0" lang="es-ES" sz="3733" b="0" i="0" u="none" strike="noStrike" kern="1200" cap="none" spc="0" normalizeH="0" baseline="0" noProof="0" dirty="0" err="1">
                <a:ln>
                  <a:noFill/>
                </a:ln>
                <a:solidFill>
                  <a:srgbClr val="353535"/>
                </a:solidFill>
                <a:effectLst/>
                <a:uLnTx/>
                <a:uFillTx/>
                <a:latin typeface="Playfair Display" pitchFamily="2" charset="0"/>
                <a:ea typeface="+mn-ea"/>
                <a:cs typeface="+mn-cs"/>
              </a:rPr>
              <a:t>product</a:t>
            </a:r>
            <a:r>
              <a:rPr kumimoji="0" lang="es-ES" sz="3733" b="0" i="0" u="none" strike="noStrike" kern="1200" cap="none" spc="0" normalizeH="0" baseline="0" noProof="0" dirty="0">
                <a:ln>
                  <a:noFill/>
                </a:ln>
                <a:solidFill>
                  <a:srgbClr val="353535"/>
                </a:solidFill>
                <a:effectLst/>
                <a:uLnTx/>
                <a:uFillTx/>
                <a:latin typeface="Playfair Display" pitchFamily="2" charset="0"/>
                <a:ea typeface="+mn-ea"/>
                <a:cs typeface="+mn-cs"/>
              </a:rPr>
              <a:t> </a:t>
            </a:r>
            <a:r>
              <a:rPr kumimoji="0" lang="es-ES" sz="3733" b="0" i="0" u="none" strike="noStrike" kern="1200" cap="none" spc="0" normalizeH="0" baseline="0" noProof="0" dirty="0" err="1">
                <a:ln>
                  <a:noFill/>
                </a:ln>
                <a:solidFill>
                  <a:srgbClr val="353535"/>
                </a:solidFill>
                <a:effectLst/>
                <a:uLnTx/>
                <a:uFillTx/>
                <a:latin typeface="Playfair Display" pitchFamily="2" charset="0"/>
                <a:ea typeface="+mn-ea"/>
                <a:cs typeface="+mn-cs"/>
              </a:rPr>
              <a:t>lines</a:t>
            </a:r>
            <a:endParaRPr kumimoji="0" lang="es-ES" sz="3733" b="0" i="0" u="none" strike="noStrike" kern="1200" cap="none" spc="0" normalizeH="0" baseline="0" noProof="0" dirty="0">
              <a:ln>
                <a:noFill/>
              </a:ln>
              <a:solidFill>
                <a:srgbClr val="353535"/>
              </a:solidFill>
              <a:effectLst/>
              <a:uLnTx/>
              <a:uFillTx/>
              <a:latin typeface="Playfair Display" pitchFamily="2" charset="0"/>
              <a:ea typeface="+mn-ea"/>
              <a:cs typeface="+mn-cs"/>
            </a:endParaRPr>
          </a:p>
        </p:txBody>
      </p:sp>
      <p:graphicFrame>
        <p:nvGraphicFramePr>
          <p:cNvPr id="11" name="Diagram 4">
            <a:extLst>
              <a:ext uri="{FF2B5EF4-FFF2-40B4-BE49-F238E27FC236}">
                <a16:creationId xmlns:a16="http://schemas.microsoft.com/office/drawing/2014/main" id="{1EF9E2C4-DBB2-4C2A-965C-1CBA58350E02}"/>
              </a:ext>
            </a:extLst>
          </p:cNvPr>
          <p:cNvGraphicFramePr/>
          <p:nvPr/>
        </p:nvGraphicFramePr>
        <p:xfrm>
          <a:off x="795428" y="2070181"/>
          <a:ext cx="5316252" cy="3544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upo 11">
            <a:extLst>
              <a:ext uri="{FF2B5EF4-FFF2-40B4-BE49-F238E27FC236}">
                <a16:creationId xmlns:a16="http://schemas.microsoft.com/office/drawing/2014/main" id="{0CFA8450-35E4-4DF4-991F-F4491BE6791F}"/>
              </a:ext>
            </a:extLst>
          </p:cNvPr>
          <p:cNvGrpSpPr/>
          <p:nvPr/>
        </p:nvGrpSpPr>
        <p:grpSpPr>
          <a:xfrm>
            <a:off x="991072" y="1524751"/>
            <a:ext cx="5645812" cy="2300287"/>
            <a:chOff x="465312" y="1524751"/>
            <a:chExt cx="5645812" cy="2300287"/>
          </a:xfrm>
        </p:grpSpPr>
        <p:sp>
          <p:nvSpPr>
            <p:cNvPr id="13" name="Freeform 622">
              <a:extLst>
                <a:ext uri="{FF2B5EF4-FFF2-40B4-BE49-F238E27FC236}">
                  <a16:creationId xmlns:a16="http://schemas.microsoft.com/office/drawing/2014/main" id="{FB0EFF94-3B01-4E1B-BE2A-93C0824C499B}"/>
                </a:ext>
              </a:extLst>
            </p:cNvPr>
            <p:cNvSpPr>
              <a:spLocks/>
            </p:cNvSpPr>
            <p:nvPr/>
          </p:nvSpPr>
          <p:spPr bwMode="auto">
            <a:xfrm>
              <a:off x="3812425" y="1524751"/>
              <a:ext cx="2298699" cy="2300287"/>
            </a:xfrm>
            <a:custGeom>
              <a:avLst/>
              <a:gdLst>
                <a:gd name="T0" fmla="*/ 5324 w 5793"/>
                <a:gd name="T1" fmla="*/ 3011 h 5794"/>
                <a:gd name="T2" fmla="*/ 5598 w 5793"/>
                <a:gd name="T3" fmla="*/ 3120 h 5794"/>
                <a:gd name="T4" fmla="*/ 5756 w 5793"/>
                <a:gd name="T5" fmla="*/ 3046 h 5794"/>
                <a:gd name="T6" fmla="*/ 5793 w 5793"/>
                <a:gd name="T7" fmla="*/ 1305 h 5794"/>
                <a:gd name="T8" fmla="*/ 4064 w 5793"/>
                <a:gd name="T9" fmla="*/ 1269 h 5794"/>
                <a:gd name="T10" fmla="*/ 3992 w 5793"/>
                <a:gd name="T11" fmla="*/ 1110 h 5794"/>
                <a:gd name="T12" fmla="*/ 4097 w 5793"/>
                <a:gd name="T13" fmla="*/ 837 h 5794"/>
                <a:gd name="T14" fmla="*/ 4156 w 5793"/>
                <a:gd name="T15" fmla="*/ 496 h 5794"/>
                <a:gd name="T16" fmla="*/ 4097 w 5793"/>
                <a:gd name="T17" fmla="*/ 277 h 5794"/>
                <a:gd name="T18" fmla="*/ 3840 w 5793"/>
                <a:gd name="T19" fmla="*/ 53 h 5794"/>
                <a:gd name="T20" fmla="*/ 3489 w 5793"/>
                <a:gd name="T21" fmla="*/ 1 h 5794"/>
                <a:gd name="T22" fmla="*/ 3083 w 5793"/>
                <a:gd name="T23" fmla="*/ 170 h 5794"/>
                <a:gd name="T24" fmla="*/ 2964 w 5793"/>
                <a:gd name="T25" fmla="*/ 379 h 5794"/>
                <a:gd name="T26" fmla="*/ 2947 w 5793"/>
                <a:gd name="T27" fmla="*/ 583 h 5794"/>
                <a:gd name="T28" fmla="*/ 3099 w 5793"/>
                <a:gd name="T29" fmla="*/ 1040 h 5794"/>
                <a:gd name="T30" fmla="*/ 3101 w 5793"/>
                <a:gd name="T31" fmla="*/ 1199 h 5794"/>
                <a:gd name="T32" fmla="*/ 2960 w 5793"/>
                <a:gd name="T33" fmla="*/ 1304 h 5794"/>
                <a:gd name="T34" fmla="*/ 1304 w 5793"/>
                <a:gd name="T35" fmla="*/ 1305 h 5794"/>
                <a:gd name="T36" fmla="*/ 1267 w 5793"/>
                <a:gd name="T37" fmla="*/ 3046 h 5794"/>
                <a:gd name="T38" fmla="*/ 1109 w 5793"/>
                <a:gd name="T39" fmla="*/ 3120 h 5794"/>
                <a:gd name="T40" fmla="*/ 836 w 5793"/>
                <a:gd name="T41" fmla="*/ 3011 h 5794"/>
                <a:gd name="T42" fmla="*/ 496 w 5793"/>
                <a:gd name="T43" fmla="*/ 2946 h 5794"/>
                <a:gd name="T44" fmla="*/ 276 w 5793"/>
                <a:gd name="T45" fmla="*/ 3006 h 5794"/>
                <a:gd name="T46" fmla="*/ 51 w 5793"/>
                <a:gd name="T47" fmla="*/ 3262 h 5794"/>
                <a:gd name="T48" fmla="*/ 1 w 5793"/>
                <a:gd name="T49" fmla="*/ 3614 h 5794"/>
                <a:gd name="T50" fmla="*/ 169 w 5793"/>
                <a:gd name="T51" fmla="*/ 4021 h 5794"/>
                <a:gd name="T52" fmla="*/ 378 w 5793"/>
                <a:gd name="T53" fmla="*/ 4139 h 5794"/>
                <a:gd name="T54" fmla="*/ 582 w 5793"/>
                <a:gd name="T55" fmla="*/ 4155 h 5794"/>
                <a:gd name="T56" fmla="*/ 1039 w 5793"/>
                <a:gd name="T57" fmla="*/ 4013 h 5794"/>
                <a:gd name="T58" fmla="*/ 1199 w 5793"/>
                <a:gd name="T59" fmla="*/ 4010 h 5794"/>
                <a:gd name="T60" fmla="*/ 1304 w 5793"/>
                <a:gd name="T61" fmla="*/ 4150 h 5794"/>
                <a:gd name="T62" fmla="*/ 1304 w 5793"/>
                <a:gd name="T63" fmla="*/ 5794 h 5794"/>
                <a:gd name="T64" fmla="*/ 3046 w 5793"/>
                <a:gd name="T65" fmla="*/ 5757 h 5794"/>
                <a:gd name="T66" fmla="*/ 3119 w 5793"/>
                <a:gd name="T67" fmla="*/ 5598 h 5794"/>
                <a:gd name="T68" fmla="*/ 3009 w 5793"/>
                <a:gd name="T69" fmla="*/ 5326 h 5794"/>
                <a:gd name="T70" fmla="*/ 2946 w 5793"/>
                <a:gd name="T71" fmla="*/ 4985 h 5794"/>
                <a:gd name="T72" fmla="*/ 3004 w 5793"/>
                <a:gd name="T73" fmla="*/ 4766 h 5794"/>
                <a:gd name="T74" fmla="*/ 3262 w 5793"/>
                <a:gd name="T75" fmla="*/ 4542 h 5794"/>
                <a:gd name="T76" fmla="*/ 3613 w 5793"/>
                <a:gd name="T77" fmla="*/ 4491 h 5794"/>
                <a:gd name="T78" fmla="*/ 4019 w 5793"/>
                <a:gd name="T79" fmla="*/ 4660 h 5794"/>
                <a:gd name="T80" fmla="*/ 4138 w 5793"/>
                <a:gd name="T81" fmla="*/ 4868 h 5794"/>
                <a:gd name="T82" fmla="*/ 4155 w 5793"/>
                <a:gd name="T83" fmla="*/ 5072 h 5794"/>
                <a:gd name="T84" fmla="*/ 4011 w 5793"/>
                <a:gd name="T85" fmla="*/ 5529 h 5794"/>
                <a:gd name="T86" fmla="*/ 4009 w 5793"/>
                <a:gd name="T87" fmla="*/ 5687 h 5794"/>
                <a:gd name="T88" fmla="*/ 4150 w 5793"/>
                <a:gd name="T89" fmla="*/ 5792 h 5794"/>
                <a:gd name="T90" fmla="*/ 5792 w 5793"/>
                <a:gd name="T91" fmla="*/ 4150 h 5794"/>
                <a:gd name="T92" fmla="*/ 5687 w 5793"/>
                <a:gd name="T93" fmla="*/ 4010 h 5794"/>
                <a:gd name="T94" fmla="*/ 5528 w 5793"/>
                <a:gd name="T95" fmla="*/ 4013 h 5794"/>
                <a:gd name="T96" fmla="*/ 5070 w 5793"/>
                <a:gd name="T97" fmla="*/ 4155 h 5794"/>
                <a:gd name="T98" fmla="*/ 4867 w 5793"/>
                <a:gd name="T99" fmla="*/ 4139 h 5794"/>
                <a:gd name="T100" fmla="*/ 4658 w 5793"/>
                <a:gd name="T101" fmla="*/ 4021 h 5794"/>
                <a:gd name="T102" fmla="*/ 4489 w 5793"/>
                <a:gd name="T103" fmla="*/ 3614 h 5794"/>
                <a:gd name="T104" fmla="*/ 4541 w 5793"/>
                <a:gd name="T105" fmla="*/ 3262 h 5794"/>
                <a:gd name="T106" fmla="*/ 4764 w 5793"/>
                <a:gd name="T107" fmla="*/ 3006 h 5794"/>
                <a:gd name="T108" fmla="*/ 4985 w 5793"/>
                <a:gd name="T109" fmla="*/ 2946 h 5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93" h="5794">
                  <a:moveTo>
                    <a:pt x="5016" y="2946"/>
                  </a:moveTo>
                  <a:lnTo>
                    <a:pt x="5070" y="2947"/>
                  </a:lnTo>
                  <a:lnTo>
                    <a:pt x="5193" y="2969"/>
                  </a:lnTo>
                  <a:lnTo>
                    <a:pt x="5324" y="3011"/>
                  </a:lnTo>
                  <a:lnTo>
                    <a:pt x="5460" y="3067"/>
                  </a:lnTo>
                  <a:lnTo>
                    <a:pt x="5528" y="3100"/>
                  </a:lnTo>
                  <a:lnTo>
                    <a:pt x="5551" y="3111"/>
                  </a:lnTo>
                  <a:lnTo>
                    <a:pt x="5598" y="3120"/>
                  </a:lnTo>
                  <a:lnTo>
                    <a:pt x="5643" y="3117"/>
                  </a:lnTo>
                  <a:lnTo>
                    <a:pt x="5686" y="3103"/>
                  </a:lnTo>
                  <a:lnTo>
                    <a:pt x="5725" y="3078"/>
                  </a:lnTo>
                  <a:lnTo>
                    <a:pt x="5756" y="3046"/>
                  </a:lnTo>
                  <a:lnTo>
                    <a:pt x="5779" y="3006"/>
                  </a:lnTo>
                  <a:lnTo>
                    <a:pt x="5792" y="2960"/>
                  </a:lnTo>
                  <a:lnTo>
                    <a:pt x="5793" y="2934"/>
                  </a:lnTo>
                  <a:lnTo>
                    <a:pt x="5793" y="1305"/>
                  </a:lnTo>
                  <a:lnTo>
                    <a:pt x="4174" y="1305"/>
                  </a:lnTo>
                  <a:lnTo>
                    <a:pt x="4150" y="1304"/>
                  </a:lnTo>
                  <a:lnTo>
                    <a:pt x="4103" y="1291"/>
                  </a:lnTo>
                  <a:lnTo>
                    <a:pt x="4064" y="1269"/>
                  </a:lnTo>
                  <a:lnTo>
                    <a:pt x="4032" y="1237"/>
                  </a:lnTo>
                  <a:lnTo>
                    <a:pt x="4009" y="1199"/>
                  </a:lnTo>
                  <a:lnTo>
                    <a:pt x="3996" y="1156"/>
                  </a:lnTo>
                  <a:lnTo>
                    <a:pt x="3992" y="1110"/>
                  </a:lnTo>
                  <a:lnTo>
                    <a:pt x="4002" y="1063"/>
                  </a:lnTo>
                  <a:lnTo>
                    <a:pt x="4011" y="1040"/>
                  </a:lnTo>
                  <a:lnTo>
                    <a:pt x="4044" y="973"/>
                  </a:lnTo>
                  <a:lnTo>
                    <a:pt x="4097" y="837"/>
                  </a:lnTo>
                  <a:lnTo>
                    <a:pt x="4134" y="705"/>
                  </a:lnTo>
                  <a:lnTo>
                    <a:pt x="4155" y="583"/>
                  </a:lnTo>
                  <a:lnTo>
                    <a:pt x="4156" y="529"/>
                  </a:lnTo>
                  <a:lnTo>
                    <a:pt x="4156" y="496"/>
                  </a:lnTo>
                  <a:lnTo>
                    <a:pt x="4150" y="436"/>
                  </a:lnTo>
                  <a:lnTo>
                    <a:pt x="4138" y="379"/>
                  </a:lnTo>
                  <a:lnTo>
                    <a:pt x="4120" y="327"/>
                  </a:lnTo>
                  <a:lnTo>
                    <a:pt x="4097" y="277"/>
                  </a:lnTo>
                  <a:lnTo>
                    <a:pt x="4069" y="232"/>
                  </a:lnTo>
                  <a:lnTo>
                    <a:pt x="4019" y="170"/>
                  </a:lnTo>
                  <a:lnTo>
                    <a:pt x="3937" y="104"/>
                  </a:lnTo>
                  <a:lnTo>
                    <a:pt x="3840" y="53"/>
                  </a:lnTo>
                  <a:lnTo>
                    <a:pt x="3731" y="19"/>
                  </a:lnTo>
                  <a:lnTo>
                    <a:pt x="3613" y="1"/>
                  </a:lnTo>
                  <a:lnTo>
                    <a:pt x="3551" y="0"/>
                  </a:lnTo>
                  <a:lnTo>
                    <a:pt x="3489" y="1"/>
                  </a:lnTo>
                  <a:lnTo>
                    <a:pt x="3371" y="19"/>
                  </a:lnTo>
                  <a:lnTo>
                    <a:pt x="3262" y="53"/>
                  </a:lnTo>
                  <a:lnTo>
                    <a:pt x="3165" y="104"/>
                  </a:lnTo>
                  <a:lnTo>
                    <a:pt x="3083" y="170"/>
                  </a:lnTo>
                  <a:lnTo>
                    <a:pt x="3033" y="232"/>
                  </a:lnTo>
                  <a:lnTo>
                    <a:pt x="3004" y="277"/>
                  </a:lnTo>
                  <a:lnTo>
                    <a:pt x="2982" y="327"/>
                  </a:lnTo>
                  <a:lnTo>
                    <a:pt x="2964" y="379"/>
                  </a:lnTo>
                  <a:lnTo>
                    <a:pt x="2952" y="436"/>
                  </a:lnTo>
                  <a:lnTo>
                    <a:pt x="2946" y="496"/>
                  </a:lnTo>
                  <a:lnTo>
                    <a:pt x="2946" y="529"/>
                  </a:lnTo>
                  <a:lnTo>
                    <a:pt x="2947" y="583"/>
                  </a:lnTo>
                  <a:lnTo>
                    <a:pt x="2969" y="705"/>
                  </a:lnTo>
                  <a:lnTo>
                    <a:pt x="3009" y="837"/>
                  </a:lnTo>
                  <a:lnTo>
                    <a:pt x="3066" y="972"/>
                  </a:lnTo>
                  <a:lnTo>
                    <a:pt x="3099" y="1040"/>
                  </a:lnTo>
                  <a:lnTo>
                    <a:pt x="3109" y="1063"/>
                  </a:lnTo>
                  <a:lnTo>
                    <a:pt x="3119" y="1110"/>
                  </a:lnTo>
                  <a:lnTo>
                    <a:pt x="3115" y="1155"/>
                  </a:lnTo>
                  <a:lnTo>
                    <a:pt x="3101" y="1199"/>
                  </a:lnTo>
                  <a:lnTo>
                    <a:pt x="3078" y="1237"/>
                  </a:lnTo>
                  <a:lnTo>
                    <a:pt x="3046" y="1269"/>
                  </a:lnTo>
                  <a:lnTo>
                    <a:pt x="3005" y="1291"/>
                  </a:lnTo>
                  <a:lnTo>
                    <a:pt x="2960" y="1304"/>
                  </a:lnTo>
                  <a:lnTo>
                    <a:pt x="2934" y="1305"/>
                  </a:lnTo>
                  <a:lnTo>
                    <a:pt x="1304" y="1305"/>
                  </a:lnTo>
                  <a:lnTo>
                    <a:pt x="1304" y="1305"/>
                  </a:lnTo>
                  <a:lnTo>
                    <a:pt x="1304" y="1305"/>
                  </a:lnTo>
                  <a:lnTo>
                    <a:pt x="1304" y="2934"/>
                  </a:lnTo>
                  <a:lnTo>
                    <a:pt x="1304" y="2960"/>
                  </a:lnTo>
                  <a:lnTo>
                    <a:pt x="1291" y="3006"/>
                  </a:lnTo>
                  <a:lnTo>
                    <a:pt x="1267" y="3046"/>
                  </a:lnTo>
                  <a:lnTo>
                    <a:pt x="1236" y="3078"/>
                  </a:lnTo>
                  <a:lnTo>
                    <a:pt x="1197" y="3103"/>
                  </a:lnTo>
                  <a:lnTo>
                    <a:pt x="1154" y="3117"/>
                  </a:lnTo>
                  <a:lnTo>
                    <a:pt x="1109" y="3120"/>
                  </a:lnTo>
                  <a:lnTo>
                    <a:pt x="1062" y="3111"/>
                  </a:lnTo>
                  <a:lnTo>
                    <a:pt x="1039" y="3100"/>
                  </a:lnTo>
                  <a:lnTo>
                    <a:pt x="972" y="3067"/>
                  </a:lnTo>
                  <a:lnTo>
                    <a:pt x="836" y="3011"/>
                  </a:lnTo>
                  <a:lnTo>
                    <a:pt x="703" y="2969"/>
                  </a:lnTo>
                  <a:lnTo>
                    <a:pt x="582" y="2947"/>
                  </a:lnTo>
                  <a:lnTo>
                    <a:pt x="527" y="2946"/>
                  </a:lnTo>
                  <a:lnTo>
                    <a:pt x="496" y="2946"/>
                  </a:lnTo>
                  <a:lnTo>
                    <a:pt x="435" y="2953"/>
                  </a:lnTo>
                  <a:lnTo>
                    <a:pt x="378" y="2964"/>
                  </a:lnTo>
                  <a:lnTo>
                    <a:pt x="325" y="2982"/>
                  </a:lnTo>
                  <a:lnTo>
                    <a:pt x="276" y="3006"/>
                  </a:lnTo>
                  <a:lnTo>
                    <a:pt x="230" y="3033"/>
                  </a:lnTo>
                  <a:lnTo>
                    <a:pt x="169" y="3084"/>
                  </a:lnTo>
                  <a:lnTo>
                    <a:pt x="103" y="3166"/>
                  </a:lnTo>
                  <a:lnTo>
                    <a:pt x="51" y="3262"/>
                  </a:lnTo>
                  <a:lnTo>
                    <a:pt x="18" y="3371"/>
                  </a:lnTo>
                  <a:lnTo>
                    <a:pt x="1" y="3489"/>
                  </a:lnTo>
                  <a:lnTo>
                    <a:pt x="0" y="3551"/>
                  </a:lnTo>
                  <a:lnTo>
                    <a:pt x="1" y="3614"/>
                  </a:lnTo>
                  <a:lnTo>
                    <a:pt x="18" y="3733"/>
                  </a:lnTo>
                  <a:lnTo>
                    <a:pt x="51" y="3842"/>
                  </a:lnTo>
                  <a:lnTo>
                    <a:pt x="103" y="3938"/>
                  </a:lnTo>
                  <a:lnTo>
                    <a:pt x="169" y="4021"/>
                  </a:lnTo>
                  <a:lnTo>
                    <a:pt x="230" y="4070"/>
                  </a:lnTo>
                  <a:lnTo>
                    <a:pt x="276" y="4098"/>
                  </a:lnTo>
                  <a:lnTo>
                    <a:pt x="325" y="4122"/>
                  </a:lnTo>
                  <a:lnTo>
                    <a:pt x="378" y="4139"/>
                  </a:lnTo>
                  <a:lnTo>
                    <a:pt x="435" y="4152"/>
                  </a:lnTo>
                  <a:lnTo>
                    <a:pt x="496" y="4157"/>
                  </a:lnTo>
                  <a:lnTo>
                    <a:pt x="527" y="4158"/>
                  </a:lnTo>
                  <a:lnTo>
                    <a:pt x="582" y="4155"/>
                  </a:lnTo>
                  <a:lnTo>
                    <a:pt x="703" y="4136"/>
                  </a:lnTo>
                  <a:lnTo>
                    <a:pt x="836" y="4097"/>
                  </a:lnTo>
                  <a:lnTo>
                    <a:pt x="972" y="4044"/>
                  </a:lnTo>
                  <a:lnTo>
                    <a:pt x="1039" y="4013"/>
                  </a:lnTo>
                  <a:lnTo>
                    <a:pt x="1062" y="4002"/>
                  </a:lnTo>
                  <a:lnTo>
                    <a:pt x="1109" y="3993"/>
                  </a:lnTo>
                  <a:lnTo>
                    <a:pt x="1154" y="3996"/>
                  </a:lnTo>
                  <a:lnTo>
                    <a:pt x="1199" y="4010"/>
                  </a:lnTo>
                  <a:lnTo>
                    <a:pt x="1236" y="4034"/>
                  </a:lnTo>
                  <a:lnTo>
                    <a:pt x="1267" y="4065"/>
                  </a:lnTo>
                  <a:lnTo>
                    <a:pt x="1291" y="4105"/>
                  </a:lnTo>
                  <a:lnTo>
                    <a:pt x="1304" y="4150"/>
                  </a:lnTo>
                  <a:lnTo>
                    <a:pt x="1304" y="4176"/>
                  </a:lnTo>
                  <a:lnTo>
                    <a:pt x="1304" y="5794"/>
                  </a:lnTo>
                  <a:lnTo>
                    <a:pt x="1304" y="5483"/>
                  </a:lnTo>
                  <a:lnTo>
                    <a:pt x="1304" y="5794"/>
                  </a:lnTo>
                  <a:lnTo>
                    <a:pt x="2934" y="5794"/>
                  </a:lnTo>
                  <a:lnTo>
                    <a:pt x="2960" y="5792"/>
                  </a:lnTo>
                  <a:lnTo>
                    <a:pt x="3005" y="5781"/>
                  </a:lnTo>
                  <a:lnTo>
                    <a:pt x="3046" y="5757"/>
                  </a:lnTo>
                  <a:lnTo>
                    <a:pt x="3078" y="5725"/>
                  </a:lnTo>
                  <a:lnTo>
                    <a:pt x="3101" y="5687"/>
                  </a:lnTo>
                  <a:lnTo>
                    <a:pt x="3115" y="5645"/>
                  </a:lnTo>
                  <a:lnTo>
                    <a:pt x="3119" y="5598"/>
                  </a:lnTo>
                  <a:lnTo>
                    <a:pt x="3109" y="5551"/>
                  </a:lnTo>
                  <a:lnTo>
                    <a:pt x="3099" y="5529"/>
                  </a:lnTo>
                  <a:lnTo>
                    <a:pt x="3066" y="5462"/>
                  </a:lnTo>
                  <a:lnTo>
                    <a:pt x="3009" y="5326"/>
                  </a:lnTo>
                  <a:lnTo>
                    <a:pt x="2969" y="5194"/>
                  </a:lnTo>
                  <a:lnTo>
                    <a:pt x="2947" y="5072"/>
                  </a:lnTo>
                  <a:lnTo>
                    <a:pt x="2946" y="5017"/>
                  </a:lnTo>
                  <a:lnTo>
                    <a:pt x="2946" y="4985"/>
                  </a:lnTo>
                  <a:lnTo>
                    <a:pt x="2952" y="4925"/>
                  </a:lnTo>
                  <a:lnTo>
                    <a:pt x="2964" y="4868"/>
                  </a:lnTo>
                  <a:lnTo>
                    <a:pt x="2982" y="4815"/>
                  </a:lnTo>
                  <a:lnTo>
                    <a:pt x="3004" y="4766"/>
                  </a:lnTo>
                  <a:lnTo>
                    <a:pt x="3033" y="4721"/>
                  </a:lnTo>
                  <a:lnTo>
                    <a:pt x="3083" y="4660"/>
                  </a:lnTo>
                  <a:lnTo>
                    <a:pt x="3165" y="4592"/>
                  </a:lnTo>
                  <a:lnTo>
                    <a:pt x="3262" y="4542"/>
                  </a:lnTo>
                  <a:lnTo>
                    <a:pt x="3371" y="4508"/>
                  </a:lnTo>
                  <a:lnTo>
                    <a:pt x="3489" y="4491"/>
                  </a:lnTo>
                  <a:lnTo>
                    <a:pt x="3551" y="4489"/>
                  </a:lnTo>
                  <a:lnTo>
                    <a:pt x="3613" y="4491"/>
                  </a:lnTo>
                  <a:lnTo>
                    <a:pt x="3731" y="4508"/>
                  </a:lnTo>
                  <a:lnTo>
                    <a:pt x="3840" y="4542"/>
                  </a:lnTo>
                  <a:lnTo>
                    <a:pt x="3937" y="4592"/>
                  </a:lnTo>
                  <a:lnTo>
                    <a:pt x="4019" y="4660"/>
                  </a:lnTo>
                  <a:lnTo>
                    <a:pt x="4069" y="4721"/>
                  </a:lnTo>
                  <a:lnTo>
                    <a:pt x="4097" y="4766"/>
                  </a:lnTo>
                  <a:lnTo>
                    <a:pt x="4120" y="4815"/>
                  </a:lnTo>
                  <a:lnTo>
                    <a:pt x="4138" y="4868"/>
                  </a:lnTo>
                  <a:lnTo>
                    <a:pt x="4150" y="4925"/>
                  </a:lnTo>
                  <a:lnTo>
                    <a:pt x="4156" y="4985"/>
                  </a:lnTo>
                  <a:lnTo>
                    <a:pt x="4156" y="5017"/>
                  </a:lnTo>
                  <a:lnTo>
                    <a:pt x="4155" y="5072"/>
                  </a:lnTo>
                  <a:lnTo>
                    <a:pt x="4134" y="5194"/>
                  </a:lnTo>
                  <a:lnTo>
                    <a:pt x="4097" y="5326"/>
                  </a:lnTo>
                  <a:lnTo>
                    <a:pt x="4044" y="5462"/>
                  </a:lnTo>
                  <a:lnTo>
                    <a:pt x="4011" y="5529"/>
                  </a:lnTo>
                  <a:lnTo>
                    <a:pt x="4002" y="5553"/>
                  </a:lnTo>
                  <a:lnTo>
                    <a:pt x="3992" y="5599"/>
                  </a:lnTo>
                  <a:lnTo>
                    <a:pt x="3996" y="5645"/>
                  </a:lnTo>
                  <a:lnTo>
                    <a:pt x="4009" y="5687"/>
                  </a:lnTo>
                  <a:lnTo>
                    <a:pt x="4032" y="5726"/>
                  </a:lnTo>
                  <a:lnTo>
                    <a:pt x="4064" y="5757"/>
                  </a:lnTo>
                  <a:lnTo>
                    <a:pt x="4103" y="5781"/>
                  </a:lnTo>
                  <a:lnTo>
                    <a:pt x="4150" y="5792"/>
                  </a:lnTo>
                  <a:lnTo>
                    <a:pt x="4174" y="5794"/>
                  </a:lnTo>
                  <a:lnTo>
                    <a:pt x="5793" y="5794"/>
                  </a:lnTo>
                  <a:lnTo>
                    <a:pt x="5793" y="4176"/>
                  </a:lnTo>
                  <a:lnTo>
                    <a:pt x="5792" y="4150"/>
                  </a:lnTo>
                  <a:lnTo>
                    <a:pt x="5779" y="4105"/>
                  </a:lnTo>
                  <a:lnTo>
                    <a:pt x="5757" y="4065"/>
                  </a:lnTo>
                  <a:lnTo>
                    <a:pt x="5725" y="4034"/>
                  </a:lnTo>
                  <a:lnTo>
                    <a:pt x="5687" y="4010"/>
                  </a:lnTo>
                  <a:lnTo>
                    <a:pt x="5644" y="3996"/>
                  </a:lnTo>
                  <a:lnTo>
                    <a:pt x="5598" y="3993"/>
                  </a:lnTo>
                  <a:lnTo>
                    <a:pt x="5551" y="4002"/>
                  </a:lnTo>
                  <a:lnTo>
                    <a:pt x="5528" y="4013"/>
                  </a:lnTo>
                  <a:lnTo>
                    <a:pt x="5460" y="4044"/>
                  </a:lnTo>
                  <a:lnTo>
                    <a:pt x="5325" y="4097"/>
                  </a:lnTo>
                  <a:lnTo>
                    <a:pt x="5193" y="4136"/>
                  </a:lnTo>
                  <a:lnTo>
                    <a:pt x="5070" y="4155"/>
                  </a:lnTo>
                  <a:lnTo>
                    <a:pt x="5016" y="4158"/>
                  </a:lnTo>
                  <a:lnTo>
                    <a:pt x="4985" y="4157"/>
                  </a:lnTo>
                  <a:lnTo>
                    <a:pt x="4924" y="4152"/>
                  </a:lnTo>
                  <a:lnTo>
                    <a:pt x="4867" y="4139"/>
                  </a:lnTo>
                  <a:lnTo>
                    <a:pt x="4813" y="4122"/>
                  </a:lnTo>
                  <a:lnTo>
                    <a:pt x="4764" y="4098"/>
                  </a:lnTo>
                  <a:lnTo>
                    <a:pt x="4719" y="4070"/>
                  </a:lnTo>
                  <a:lnTo>
                    <a:pt x="4658" y="4021"/>
                  </a:lnTo>
                  <a:lnTo>
                    <a:pt x="4592" y="3938"/>
                  </a:lnTo>
                  <a:lnTo>
                    <a:pt x="4541" y="3842"/>
                  </a:lnTo>
                  <a:lnTo>
                    <a:pt x="4506" y="3733"/>
                  </a:lnTo>
                  <a:lnTo>
                    <a:pt x="4489" y="3614"/>
                  </a:lnTo>
                  <a:lnTo>
                    <a:pt x="4488" y="3551"/>
                  </a:lnTo>
                  <a:lnTo>
                    <a:pt x="4489" y="3489"/>
                  </a:lnTo>
                  <a:lnTo>
                    <a:pt x="4506" y="3371"/>
                  </a:lnTo>
                  <a:lnTo>
                    <a:pt x="4541" y="3262"/>
                  </a:lnTo>
                  <a:lnTo>
                    <a:pt x="4592" y="3166"/>
                  </a:lnTo>
                  <a:lnTo>
                    <a:pt x="4658" y="3084"/>
                  </a:lnTo>
                  <a:lnTo>
                    <a:pt x="4719" y="3033"/>
                  </a:lnTo>
                  <a:lnTo>
                    <a:pt x="4764" y="3006"/>
                  </a:lnTo>
                  <a:lnTo>
                    <a:pt x="4813" y="2982"/>
                  </a:lnTo>
                  <a:lnTo>
                    <a:pt x="4867" y="2964"/>
                  </a:lnTo>
                  <a:lnTo>
                    <a:pt x="4924" y="2953"/>
                  </a:lnTo>
                  <a:lnTo>
                    <a:pt x="4985" y="2946"/>
                  </a:lnTo>
                  <a:lnTo>
                    <a:pt x="5016" y="2946"/>
                  </a:lnTo>
                  <a:close/>
                </a:path>
              </a:pathLst>
            </a:custGeom>
            <a:solidFill>
              <a:srgbClr val="6756B3"/>
            </a:solidFill>
            <a:ln w="571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116EDCC3-87BE-4A46-ADAC-43596EC8B4C1}"/>
                </a:ext>
              </a:extLst>
            </p:cNvPr>
            <p:cNvSpPr txBox="1"/>
            <p:nvPr/>
          </p:nvSpPr>
          <p:spPr>
            <a:xfrm>
              <a:off x="465312" y="2538541"/>
              <a:ext cx="3344252"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6756B3"/>
                  </a:solidFill>
                  <a:effectLst/>
                  <a:uLnTx/>
                  <a:uFillTx/>
                  <a:latin typeface="Playfair Display" pitchFamily="2" charset="0"/>
                  <a:ea typeface="+mn-ea"/>
                  <a:cs typeface="+mn-cs"/>
                </a:rPr>
                <a:t>Genvinset</a:t>
              </a:r>
              <a:r>
                <a:rPr kumimoji="0" lang="es-ES" sz="2400" b="0" i="0" u="none" strike="noStrike" kern="1200" cap="none" spc="0" normalizeH="0" baseline="0" noProof="0" dirty="0">
                  <a:ln>
                    <a:noFill/>
                  </a:ln>
                  <a:solidFill>
                    <a:srgbClr val="6756B3"/>
                  </a:solidFill>
                  <a:effectLst/>
                  <a:uLnTx/>
                  <a:uFillTx/>
                  <a:latin typeface="Playfair Display"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2000" b="0" i="1" u="none" strike="noStrike" kern="1200" cap="none" spc="0" normalizeH="0" baseline="0" noProof="0" dirty="0">
                  <a:ln>
                    <a:noFill/>
                  </a:ln>
                  <a:solidFill>
                    <a:srgbClr val="353535">
                      <a:lumMod val="50000"/>
                      <a:lumOff val="50000"/>
                    </a:srgbClr>
                  </a:solidFill>
                  <a:effectLst/>
                  <a:uLnTx/>
                  <a:uFillTx/>
                  <a:latin typeface="Playfair Display" pitchFamily="2" charset="0"/>
                  <a:ea typeface="+mn-ea"/>
                  <a:cs typeface="+mn-cs"/>
                </a:rPr>
                <a:t>Real time PCR kits</a:t>
              </a:r>
            </a:p>
          </p:txBody>
        </p:sp>
      </p:grpSp>
      <p:grpSp>
        <p:nvGrpSpPr>
          <p:cNvPr id="15" name="Grupo 14">
            <a:extLst>
              <a:ext uri="{FF2B5EF4-FFF2-40B4-BE49-F238E27FC236}">
                <a16:creationId xmlns:a16="http://schemas.microsoft.com/office/drawing/2014/main" id="{3AC95E65-1D37-46E3-9E39-8510A896FD42}"/>
              </a:ext>
            </a:extLst>
          </p:cNvPr>
          <p:cNvGrpSpPr/>
          <p:nvPr/>
        </p:nvGrpSpPr>
        <p:grpSpPr>
          <a:xfrm>
            <a:off x="6636885" y="3825038"/>
            <a:ext cx="5753589" cy="2298700"/>
            <a:chOff x="6111125" y="3825038"/>
            <a:chExt cx="5753589" cy="2298700"/>
          </a:xfrm>
        </p:grpSpPr>
        <p:sp>
          <p:nvSpPr>
            <p:cNvPr id="16" name="Freeform 620">
              <a:extLst>
                <a:ext uri="{FF2B5EF4-FFF2-40B4-BE49-F238E27FC236}">
                  <a16:creationId xmlns:a16="http://schemas.microsoft.com/office/drawing/2014/main" id="{8761E890-7FB0-44AA-BF65-9D5281AD6004}"/>
                </a:ext>
              </a:extLst>
            </p:cNvPr>
            <p:cNvSpPr>
              <a:spLocks/>
            </p:cNvSpPr>
            <p:nvPr/>
          </p:nvSpPr>
          <p:spPr bwMode="auto">
            <a:xfrm>
              <a:off x="6111125" y="3825038"/>
              <a:ext cx="2300288" cy="2298700"/>
            </a:xfrm>
            <a:custGeom>
              <a:avLst/>
              <a:gdLst>
                <a:gd name="T0" fmla="*/ 468 w 5794"/>
                <a:gd name="T1" fmla="*/ 2783 h 5793"/>
                <a:gd name="T2" fmla="*/ 195 w 5794"/>
                <a:gd name="T3" fmla="*/ 2674 h 5793"/>
                <a:gd name="T4" fmla="*/ 37 w 5794"/>
                <a:gd name="T5" fmla="*/ 2748 h 5793"/>
                <a:gd name="T6" fmla="*/ 0 w 5794"/>
                <a:gd name="T7" fmla="*/ 4488 h 5793"/>
                <a:gd name="T8" fmla="*/ 1728 w 5794"/>
                <a:gd name="T9" fmla="*/ 4525 h 5793"/>
                <a:gd name="T10" fmla="*/ 1801 w 5794"/>
                <a:gd name="T11" fmla="*/ 4684 h 5793"/>
                <a:gd name="T12" fmla="*/ 1697 w 5794"/>
                <a:gd name="T13" fmla="*/ 4956 h 5793"/>
                <a:gd name="T14" fmla="*/ 1636 w 5794"/>
                <a:gd name="T15" fmla="*/ 5297 h 5793"/>
                <a:gd name="T16" fmla="*/ 1696 w 5794"/>
                <a:gd name="T17" fmla="*/ 5517 h 5793"/>
                <a:gd name="T18" fmla="*/ 1952 w 5794"/>
                <a:gd name="T19" fmla="*/ 5740 h 5793"/>
                <a:gd name="T20" fmla="*/ 2304 w 5794"/>
                <a:gd name="T21" fmla="*/ 5792 h 5793"/>
                <a:gd name="T22" fmla="*/ 2711 w 5794"/>
                <a:gd name="T23" fmla="*/ 5624 h 5793"/>
                <a:gd name="T24" fmla="*/ 2828 w 5794"/>
                <a:gd name="T25" fmla="*/ 5415 h 5793"/>
                <a:gd name="T26" fmla="*/ 2845 w 5794"/>
                <a:gd name="T27" fmla="*/ 5210 h 5793"/>
                <a:gd name="T28" fmla="*/ 2694 w 5794"/>
                <a:gd name="T29" fmla="*/ 4754 h 5793"/>
                <a:gd name="T30" fmla="*/ 2691 w 5794"/>
                <a:gd name="T31" fmla="*/ 4596 h 5793"/>
                <a:gd name="T32" fmla="*/ 2834 w 5794"/>
                <a:gd name="T33" fmla="*/ 4490 h 5793"/>
                <a:gd name="T34" fmla="*/ 4489 w 5794"/>
                <a:gd name="T35" fmla="*/ 4488 h 5793"/>
                <a:gd name="T36" fmla="*/ 4525 w 5794"/>
                <a:gd name="T37" fmla="*/ 2748 h 5793"/>
                <a:gd name="T38" fmla="*/ 4685 w 5794"/>
                <a:gd name="T39" fmla="*/ 2674 h 5793"/>
                <a:gd name="T40" fmla="*/ 4957 w 5794"/>
                <a:gd name="T41" fmla="*/ 2783 h 5793"/>
                <a:gd name="T42" fmla="*/ 5298 w 5794"/>
                <a:gd name="T43" fmla="*/ 2847 h 5793"/>
                <a:gd name="T44" fmla="*/ 5517 w 5794"/>
                <a:gd name="T45" fmla="*/ 2788 h 5793"/>
                <a:gd name="T46" fmla="*/ 5741 w 5794"/>
                <a:gd name="T47" fmla="*/ 2531 h 5793"/>
                <a:gd name="T48" fmla="*/ 5791 w 5794"/>
                <a:gd name="T49" fmla="*/ 2180 h 5793"/>
                <a:gd name="T50" fmla="*/ 5623 w 5794"/>
                <a:gd name="T51" fmla="*/ 1774 h 5793"/>
                <a:gd name="T52" fmla="*/ 5414 w 5794"/>
                <a:gd name="T53" fmla="*/ 1655 h 5793"/>
                <a:gd name="T54" fmla="*/ 5211 w 5794"/>
                <a:gd name="T55" fmla="*/ 1638 h 5793"/>
                <a:gd name="T56" fmla="*/ 4753 w 5794"/>
                <a:gd name="T57" fmla="*/ 1781 h 5793"/>
                <a:gd name="T58" fmla="*/ 4595 w 5794"/>
                <a:gd name="T59" fmla="*/ 1785 h 5793"/>
                <a:gd name="T60" fmla="*/ 4490 w 5794"/>
                <a:gd name="T61" fmla="*/ 1643 h 5793"/>
                <a:gd name="T62" fmla="*/ 4489 w 5794"/>
                <a:gd name="T63" fmla="*/ 0 h 5793"/>
                <a:gd name="T64" fmla="*/ 2747 w 5794"/>
                <a:gd name="T65" fmla="*/ 36 h 5793"/>
                <a:gd name="T66" fmla="*/ 2674 w 5794"/>
                <a:gd name="T67" fmla="*/ 195 h 5793"/>
                <a:gd name="T68" fmla="*/ 2783 w 5794"/>
                <a:gd name="T69" fmla="*/ 468 h 5793"/>
                <a:gd name="T70" fmla="*/ 2847 w 5794"/>
                <a:gd name="T71" fmla="*/ 809 h 5793"/>
                <a:gd name="T72" fmla="*/ 2788 w 5794"/>
                <a:gd name="T73" fmla="*/ 1028 h 5793"/>
                <a:gd name="T74" fmla="*/ 2532 w 5794"/>
                <a:gd name="T75" fmla="*/ 1252 h 5793"/>
                <a:gd name="T76" fmla="*/ 2179 w 5794"/>
                <a:gd name="T77" fmla="*/ 1304 h 5793"/>
                <a:gd name="T78" fmla="*/ 1773 w 5794"/>
                <a:gd name="T79" fmla="*/ 1134 h 5793"/>
                <a:gd name="T80" fmla="*/ 1655 w 5794"/>
                <a:gd name="T81" fmla="*/ 925 h 5793"/>
                <a:gd name="T82" fmla="*/ 1637 w 5794"/>
                <a:gd name="T83" fmla="*/ 722 h 5793"/>
                <a:gd name="T84" fmla="*/ 1781 w 5794"/>
                <a:gd name="T85" fmla="*/ 264 h 5793"/>
                <a:gd name="T86" fmla="*/ 1784 w 5794"/>
                <a:gd name="T87" fmla="*/ 106 h 5793"/>
                <a:gd name="T88" fmla="*/ 1644 w 5794"/>
                <a:gd name="T89" fmla="*/ 1 h 5793"/>
                <a:gd name="T90" fmla="*/ 2 w 5794"/>
                <a:gd name="T91" fmla="*/ 1643 h 5793"/>
                <a:gd name="T92" fmla="*/ 107 w 5794"/>
                <a:gd name="T93" fmla="*/ 1785 h 5793"/>
                <a:gd name="T94" fmla="*/ 265 w 5794"/>
                <a:gd name="T95" fmla="*/ 1781 h 5793"/>
                <a:gd name="T96" fmla="*/ 722 w 5794"/>
                <a:gd name="T97" fmla="*/ 1638 h 5793"/>
                <a:gd name="T98" fmla="*/ 926 w 5794"/>
                <a:gd name="T99" fmla="*/ 1655 h 5793"/>
                <a:gd name="T100" fmla="*/ 1134 w 5794"/>
                <a:gd name="T101" fmla="*/ 1774 h 5793"/>
                <a:gd name="T102" fmla="*/ 1303 w 5794"/>
                <a:gd name="T103" fmla="*/ 2180 h 5793"/>
                <a:gd name="T104" fmla="*/ 1252 w 5794"/>
                <a:gd name="T105" fmla="*/ 2531 h 5793"/>
                <a:gd name="T106" fmla="*/ 1028 w 5794"/>
                <a:gd name="T107" fmla="*/ 2788 h 5793"/>
                <a:gd name="T108" fmla="*/ 808 w 5794"/>
                <a:gd name="T109" fmla="*/ 2847 h 5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94" h="5793">
                  <a:moveTo>
                    <a:pt x="777" y="2847"/>
                  </a:moveTo>
                  <a:lnTo>
                    <a:pt x="722" y="2846"/>
                  </a:lnTo>
                  <a:lnTo>
                    <a:pt x="600" y="2824"/>
                  </a:lnTo>
                  <a:lnTo>
                    <a:pt x="468" y="2783"/>
                  </a:lnTo>
                  <a:lnTo>
                    <a:pt x="332" y="2727"/>
                  </a:lnTo>
                  <a:lnTo>
                    <a:pt x="265" y="2694"/>
                  </a:lnTo>
                  <a:lnTo>
                    <a:pt x="241" y="2684"/>
                  </a:lnTo>
                  <a:lnTo>
                    <a:pt x="195" y="2674"/>
                  </a:lnTo>
                  <a:lnTo>
                    <a:pt x="149" y="2676"/>
                  </a:lnTo>
                  <a:lnTo>
                    <a:pt x="107" y="2690"/>
                  </a:lnTo>
                  <a:lnTo>
                    <a:pt x="68" y="2715"/>
                  </a:lnTo>
                  <a:lnTo>
                    <a:pt x="37" y="2748"/>
                  </a:lnTo>
                  <a:lnTo>
                    <a:pt x="13" y="2788"/>
                  </a:lnTo>
                  <a:lnTo>
                    <a:pt x="2" y="2833"/>
                  </a:lnTo>
                  <a:lnTo>
                    <a:pt x="0" y="2859"/>
                  </a:lnTo>
                  <a:lnTo>
                    <a:pt x="0" y="4488"/>
                  </a:lnTo>
                  <a:lnTo>
                    <a:pt x="1618" y="4488"/>
                  </a:lnTo>
                  <a:lnTo>
                    <a:pt x="1644" y="4490"/>
                  </a:lnTo>
                  <a:lnTo>
                    <a:pt x="1689" y="4502"/>
                  </a:lnTo>
                  <a:lnTo>
                    <a:pt x="1728" y="4525"/>
                  </a:lnTo>
                  <a:lnTo>
                    <a:pt x="1760" y="4557"/>
                  </a:lnTo>
                  <a:lnTo>
                    <a:pt x="1784" y="4595"/>
                  </a:lnTo>
                  <a:lnTo>
                    <a:pt x="1798" y="4637"/>
                  </a:lnTo>
                  <a:lnTo>
                    <a:pt x="1801" y="4684"/>
                  </a:lnTo>
                  <a:lnTo>
                    <a:pt x="1792" y="4731"/>
                  </a:lnTo>
                  <a:lnTo>
                    <a:pt x="1781" y="4754"/>
                  </a:lnTo>
                  <a:lnTo>
                    <a:pt x="1750" y="4821"/>
                  </a:lnTo>
                  <a:lnTo>
                    <a:pt x="1697" y="4956"/>
                  </a:lnTo>
                  <a:lnTo>
                    <a:pt x="1658" y="5088"/>
                  </a:lnTo>
                  <a:lnTo>
                    <a:pt x="1637" y="5210"/>
                  </a:lnTo>
                  <a:lnTo>
                    <a:pt x="1636" y="5265"/>
                  </a:lnTo>
                  <a:lnTo>
                    <a:pt x="1636" y="5297"/>
                  </a:lnTo>
                  <a:lnTo>
                    <a:pt x="1642" y="5358"/>
                  </a:lnTo>
                  <a:lnTo>
                    <a:pt x="1655" y="5415"/>
                  </a:lnTo>
                  <a:lnTo>
                    <a:pt x="1672" y="5468"/>
                  </a:lnTo>
                  <a:lnTo>
                    <a:pt x="1696" y="5517"/>
                  </a:lnTo>
                  <a:lnTo>
                    <a:pt x="1723" y="5561"/>
                  </a:lnTo>
                  <a:lnTo>
                    <a:pt x="1773" y="5624"/>
                  </a:lnTo>
                  <a:lnTo>
                    <a:pt x="1856" y="5690"/>
                  </a:lnTo>
                  <a:lnTo>
                    <a:pt x="1952" y="5740"/>
                  </a:lnTo>
                  <a:lnTo>
                    <a:pt x="2061" y="5775"/>
                  </a:lnTo>
                  <a:lnTo>
                    <a:pt x="2179" y="5792"/>
                  </a:lnTo>
                  <a:lnTo>
                    <a:pt x="2241" y="5793"/>
                  </a:lnTo>
                  <a:lnTo>
                    <a:pt x="2304" y="5792"/>
                  </a:lnTo>
                  <a:lnTo>
                    <a:pt x="2423" y="5775"/>
                  </a:lnTo>
                  <a:lnTo>
                    <a:pt x="2532" y="5740"/>
                  </a:lnTo>
                  <a:lnTo>
                    <a:pt x="2628" y="5690"/>
                  </a:lnTo>
                  <a:lnTo>
                    <a:pt x="2711" y="5624"/>
                  </a:lnTo>
                  <a:lnTo>
                    <a:pt x="2760" y="5561"/>
                  </a:lnTo>
                  <a:lnTo>
                    <a:pt x="2788" y="5517"/>
                  </a:lnTo>
                  <a:lnTo>
                    <a:pt x="2812" y="5468"/>
                  </a:lnTo>
                  <a:lnTo>
                    <a:pt x="2828" y="5415"/>
                  </a:lnTo>
                  <a:lnTo>
                    <a:pt x="2841" y="5358"/>
                  </a:lnTo>
                  <a:lnTo>
                    <a:pt x="2847" y="5297"/>
                  </a:lnTo>
                  <a:lnTo>
                    <a:pt x="2848" y="5265"/>
                  </a:lnTo>
                  <a:lnTo>
                    <a:pt x="2845" y="5210"/>
                  </a:lnTo>
                  <a:lnTo>
                    <a:pt x="2823" y="5088"/>
                  </a:lnTo>
                  <a:lnTo>
                    <a:pt x="2783" y="4957"/>
                  </a:lnTo>
                  <a:lnTo>
                    <a:pt x="2727" y="4821"/>
                  </a:lnTo>
                  <a:lnTo>
                    <a:pt x="2694" y="4754"/>
                  </a:lnTo>
                  <a:lnTo>
                    <a:pt x="2683" y="4731"/>
                  </a:lnTo>
                  <a:lnTo>
                    <a:pt x="2674" y="4684"/>
                  </a:lnTo>
                  <a:lnTo>
                    <a:pt x="2677" y="4639"/>
                  </a:lnTo>
                  <a:lnTo>
                    <a:pt x="2691" y="4596"/>
                  </a:lnTo>
                  <a:lnTo>
                    <a:pt x="2714" y="4557"/>
                  </a:lnTo>
                  <a:lnTo>
                    <a:pt x="2747" y="4526"/>
                  </a:lnTo>
                  <a:lnTo>
                    <a:pt x="2787" y="4502"/>
                  </a:lnTo>
                  <a:lnTo>
                    <a:pt x="2834" y="4490"/>
                  </a:lnTo>
                  <a:lnTo>
                    <a:pt x="2858" y="4488"/>
                  </a:lnTo>
                  <a:lnTo>
                    <a:pt x="4489" y="4488"/>
                  </a:lnTo>
                  <a:lnTo>
                    <a:pt x="4489" y="4488"/>
                  </a:lnTo>
                  <a:lnTo>
                    <a:pt x="4489" y="4488"/>
                  </a:lnTo>
                  <a:lnTo>
                    <a:pt x="4489" y="2859"/>
                  </a:lnTo>
                  <a:lnTo>
                    <a:pt x="4490" y="2833"/>
                  </a:lnTo>
                  <a:lnTo>
                    <a:pt x="4502" y="2788"/>
                  </a:lnTo>
                  <a:lnTo>
                    <a:pt x="4525" y="2748"/>
                  </a:lnTo>
                  <a:lnTo>
                    <a:pt x="4557" y="2715"/>
                  </a:lnTo>
                  <a:lnTo>
                    <a:pt x="4595" y="2690"/>
                  </a:lnTo>
                  <a:lnTo>
                    <a:pt x="4638" y="2676"/>
                  </a:lnTo>
                  <a:lnTo>
                    <a:pt x="4685" y="2674"/>
                  </a:lnTo>
                  <a:lnTo>
                    <a:pt x="4731" y="2684"/>
                  </a:lnTo>
                  <a:lnTo>
                    <a:pt x="4753" y="2694"/>
                  </a:lnTo>
                  <a:lnTo>
                    <a:pt x="4821" y="2727"/>
                  </a:lnTo>
                  <a:lnTo>
                    <a:pt x="4957" y="2783"/>
                  </a:lnTo>
                  <a:lnTo>
                    <a:pt x="5089" y="2824"/>
                  </a:lnTo>
                  <a:lnTo>
                    <a:pt x="5211" y="2846"/>
                  </a:lnTo>
                  <a:lnTo>
                    <a:pt x="5265" y="2847"/>
                  </a:lnTo>
                  <a:lnTo>
                    <a:pt x="5298" y="2847"/>
                  </a:lnTo>
                  <a:lnTo>
                    <a:pt x="5357" y="2841"/>
                  </a:lnTo>
                  <a:lnTo>
                    <a:pt x="5414" y="2829"/>
                  </a:lnTo>
                  <a:lnTo>
                    <a:pt x="5467" y="2811"/>
                  </a:lnTo>
                  <a:lnTo>
                    <a:pt x="5517" y="2788"/>
                  </a:lnTo>
                  <a:lnTo>
                    <a:pt x="5562" y="2760"/>
                  </a:lnTo>
                  <a:lnTo>
                    <a:pt x="5623" y="2710"/>
                  </a:lnTo>
                  <a:lnTo>
                    <a:pt x="5690" y="2628"/>
                  </a:lnTo>
                  <a:lnTo>
                    <a:pt x="5741" y="2531"/>
                  </a:lnTo>
                  <a:lnTo>
                    <a:pt x="5775" y="2422"/>
                  </a:lnTo>
                  <a:lnTo>
                    <a:pt x="5791" y="2304"/>
                  </a:lnTo>
                  <a:lnTo>
                    <a:pt x="5794" y="2242"/>
                  </a:lnTo>
                  <a:lnTo>
                    <a:pt x="5791" y="2180"/>
                  </a:lnTo>
                  <a:lnTo>
                    <a:pt x="5775" y="2061"/>
                  </a:lnTo>
                  <a:lnTo>
                    <a:pt x="5741" y="1953"/>
                  </a:lnTo>
                  <a:lnTo>
                    <a:pt x="5690" y="1856"/>
                  </a:lnTo>
                  <a:lnTo>
                    <a:pt x="5623" y="1774"/>
                  </a:lnTo>
                  <a:lnTo>
                    <a:pt x="5562" y="1724"/>
                  </a:lnTo>
                  <a:lnTo>
                    <a:pt x="5517" y="1695"/>
                  </a:lnTo>
                  <a:lnTo>
                    <a:pt x="5467" y="1673"/>
                  </a:lnTo>
                  <a:lnTo>
                    <a:pt x="5414" y="1655"/>
                  </a:lnTo>
                  <a:lnTo>
                    <a:pt x="5357" y="1643"/>
                  </a:lnTo>
                  <a:lnTo>
                    <a:pt x="5298" y="1637"/>
                  </a:lnTo>
                  <a:lnTo>
                    <a:pt x="5265" y="1635"/>
                  </a:lnTo>
                  <a:lnTo>
                    <a:pt x="5211" y="1638"/>
                  </a:lnTo>
                  <a:lnTo>
                    <a:pt x="5089" y="1659"/>
                  </a:lnTo>
                  <a:lnTo>
                    <a:pt x="4957" y="1696"/>
                  </a:lnTo>
                  <a:lnTo>
                    <a:pt x="4821" y="1750"/>
                  </a:lnTo>
                  <a:lnTo>
                    <a:pt x="4753" y="1781"/>
                  </a:lnTo>
                  <a:lnTo>
                    <a:pt x="4730" y="1791"/>
                  </a:lnTo>
                  <a:lnTo>
                    <a:pt x="4683" y="1800"/>
                  </a:lnTo>
                  <a:lnTo>
                    <a:pt x="4638" y="1797"/>
                  </a:lnTo>
                  <a:lnTo>
                    <a:pt x="4595" y="1785"/>
                  </a:lnTo>
                  <a:lnTo>
                    <a:pt x="4556" y="1760"/>
                  </a:lnTo>
                  <a:lnTo>
                    <a:pt x="4525" y="1729"/>
                  </a:lnTo>
                  <a:lnTo>
                    <a:pt x="4502" y="1689"/>
                  </a:lnTo>
                  <a:lnTo>
                    <a:pt x="4490" y="1643"/>
                  </a:lnTo>
                  <a:lnTo>
                    <a:pt x="4489" y="1619"/>
                  </a:lnTo>
                  <a:lnTo>
                    <a:pt x="4489" y="0"/>
                  </a:lnTo>
                  <a:lnTo>
                    <a:pt x="4489" y="311"/>
                  </a:lnTo>
                  <a:lnTo>
                    <a:pt x="4489" y="0"/>
                  </a:lnTo>
                  <a:lnTo>
                    <a:pt x="2858" y="0"/>
                  </a:lnTo>
                  <a:lnTo>
                    <a:pt x="2834" y="1"/>
                  </a:lnTo>
                  <a:lnTo>
                    <a:pt x="2787" y="14"/>
                  </a:lnTo>
                  <a:lnTo>
                    <a:pt x="2747" y="36"/>
                  </a:lnTo>
                  <a:lnTo>
                    <a:pt x="2714" y="68"/>
                  </a:lnTo>
                  <a:lnTo>
                    <a:pt x="2691" y="106"/>
                  </a:lnTo>
                  <a:lnTo>
                    <a:pt x="2677" y="150"/>
                  </a:lnTo>
                  <a:lnTo>
                    <a:pt x="2674" y="195"/>
                  </a:lnTo>
                  <a:lnTo>
                    <a:pt x="2683" y="242"/>
                  </a:lnTo>
                  <a:lnTo>
                    <a:pt x="2694" y="264"/>
                  </a:lnTo>
                  <a:lnTo>
                    <a:pt x="2727" y="332"/>
                  </a:lnTo>
                  <a:lnTo>
                    <a:pt x="2783" y="468"/>
                  </a:lnTo>
                  <a:lnTo>
                    <a:pt x="2823" y="600"/>
                  </a:lnTo>
                  <a:lnTo>
                    <a:pt x="2845" y="722"/>
                  </a:lnTo>
                  <a:lnTo>
                    <a:pt x="2848" y="776"/>
                  </a:lnTo>
                  <a:lnTo>
                    <a:pt x="2847" y="809"/>
                  </a:lnTo>
                  <a:lnTo>
                    <a:pt x="2841" y="869"/>
                  </a:lnTo>
                  <a:lnTo>
                    <a:pt x="2828" y="925"/>
                  </a:lnTo>
                  <a:lnTo>
                    <a:pt x="2812" y="978"/>
                  </a:lnTo>
                  <a:lnTo>
                    <a:pt x="2788" y="1028"/>
                  </a:lnTo>
                  <a:lnTo>
                    <a:pt x="2760" y="1073"/>
                  </a:lnTo>
                  <a:lnTo>
                    <a:pt x="2711" y="1134"/>
                  </a:lnTo>
                  <a:lnTo>
                    <a:pt x="2628" y="1201"/>
                  </a:lnTo>
                  <a:lnTo>
                    <a:pt x="2532" y="1252"/>
                  </a:lnTo>
                  <a:lnTo>
                    <a:pt x="2423" y="1285"/>
                  </a:lnTo>
                  <a:lnTo>
                    <a:pt x="2304" y="1304"/>
                  </a:lnTo>
                  <a:lnTo>
                    <a:pt x="2241" y="1305"/>
                  </a:lnTo>
                  <a:lnTo>
                    <a:pt x="2179" y="1304"/>
                  </a:lnTo>
                  <a:lnTo>
                    <a:pt x="2061" y="1285"/>
                  </a:lnTo>
                  <a:lnTo>
                    <a:pt x="1952" y="1252"/>
                  </a:lnTo>
                  <a:lnTo>
                    <a:pt x="1856" y="1201"/>
                  </a:lnTo>
                  <a:lnTo>
                    <a:pt x="1773" y="1134"/>
                  </a:lnTo>
                  <a:lnTo>
                    <a:pt x="1723" y="1073"/>
                  </a:lnTo>
                  <a:lnTo>
                    <a:pt x="1696" y="1028"/>
                  </a:lnTo>
                  <a:lnTo>
                    <a:pt x="1672" y="978"/>
                  </a:lnTo>
                  <a:lnTo>
                    <a:pt x="1655" y="925"/>
                  </a:lnTo>
                  <a:lnTo>
                    <a:pt x="1642" y="869"/>
                  </a:lnTo>
                  <a:lnTo>
                    <a:pt x="1636" y="809"/>
                  </a:lnTo>
                  <a:lnTo>
                    <a:pt x="1636" y="776"/>
                  </a:lnTo>
                  <a:lnTo>
                    <a:pt x="1637" y="722"/>
                  </a:lnTo>
                  <a:lnTo>
                    <a:pt x="1658" y="600"/>
                  </a:lnTo>
                  <a:lnTo>
                    <a:pt x="1697" y="468"/>
                  </a:lnTo>
                  <a:lnTo>
                    <a:pt x="1750" y="332"/>
                  </a:lnTo>
                  <a:lnTo>
                    <a:pt x="1781" y="264"/>
                  </a:lnTo>
                  <a:lnTo>
                    <a:pt x="1792" y="242"/>
                  </a:lnTo>
                  <a:lnTo>
                    <a:pt x="1801" y="194"/>
                  </a:lnTo>
                  <a:lnTo>
                    <a:pt x="1798" y="149"/>
                  </a:lnTo>
                  <a:lnTo>
                    <a:pt x="1784" y="106"/>
                  </a:lnTo>
                  <a:lnTo>
                    <a:pt x="1760" y="67"/>
                  </a:lnTo>
                  <a:lnTo>
                    <a:pt x="1728" y="36"/>
                  </a:lnTo>
                  <a:lnTo>
                    <a:pt x="1689" y="13"/>
                  </a:lnTo>
                  <a:lnTo>
                    <a:pt x="1644" y="1"/>
                  </a:lnTo>
                  <a:lnTo>
                    <a:pt x="1618" y="0"/>
                  </a:lnTo>
                  <a:lnTo>
                    <a:pt x="0" y="0"/>
                  </a:lnTo>
                  <a:lnTo>
                    <a:pt x="0" y="1617"/>
                  </a:lnTo>
                  <a:lnTo>
                    <a:pt x="2" y="1643"/>
                  </a:lnTo>
                  <a:lnTo>
                    <a:pt x="13" y="1689"/>
                  </a:lnTo>
                  <a:lnTo>
                    <a:pt x="37" y="1729"/>
                  </a:lnTo>
                  <a:lnTo>
                    <a:pt x="68" y="1760"/>
                  </a:lnTo>
                  <a:lnTo>
                    <a:pt x="107" y="1785"/>
                  </a:lnTo>
                  <a:lnTo>
                    <a:pt x="149" y="1797"/>
                  </a:lnTo>
                  <a:lnTo>
                    <a:pt x="195" y="1800"/>
                  </a:lnTo>
                  <a:lnTo>
                    <a:pt x="241" y="1791"/>
                  </a:lnTo>
                  <a:lnTo>
                    <a:pt x="265" y="1781"/>
                  </a:lnTo>
                  <a:lnTo>
                    <a:pt x="332" y="1750"/>
                  </a:lnTo>
                  <a:lnTo>
                    <a:pt x="468" y="1696"/>
                  </a:lnTo>
                  <a:lnTo>
                    <a:pt x="600" y="1659"/>
                  </a:lnTo>
                  <a:lnTo>
                    <a:pt x="722" y="1638"/>
                  </a:lnTo>
                  <a:lnTo>
                    <a:pt x="777" y="1635"/>
                  </a:lnTo>
                  <a:lnTo>
                    <a:pt x="808" y="1637"/>
                  </a:lnTo>
                  <a:lnTo>
                    <a:pt x="869" y="1643"/>
                  </a:lnTo>
                  <a:lnTo>
                    <a:pt x="926" y="1655"/>
                  </a:lnTo>
                  <a:lnTo>
                    <a:pt x="979" y="1673"/>
                  </a:lnTo>
                  <a:lnTo>
                    <a:pt x="1028" y="1695"/>
                  </a:lnTo>
                  <a:lnTo>
                    <a:pt x="1073" y="1724"/>
                  </a:lnTo>
                  <a:lnTo>
                    <a:pt x="1134" y="1774"/>
                  </a:lnTo>
                  <a:lnTo>
                    <a:pt x="1202" y="1856"/>
                  </a:lnTo>
                  <a:lnTo>
                    <a:pt x="1252" y="1953"/>
                  </a:lnTo>
                  <a:lnTo>
                    <a:pt x="1286" y="2061"/>
                  </a:lnTo>
                  <a:lnTo>
                    <a:pt x="1303" y="2180"/>
                  </a:lnTo>
                  <a:lnTo>
                    <a:pt x="1304" y="2242"/>
                  </a:lnTo>
                  <a:lnTo>
                    <a:pt x="1303" y="2304"/>
                  </a:lnTo>
                  <a:lnTo>
                    <a:pt x="1286" y="2422"/>
                  </a:lnTo>
                  <a:lnTo>
                    <a:pt x="1252" y="2531"/>
                  </a:lnTo>
                  <a:lnTo>
                    <a:pt x="1202" y="2628"/>
                  </a:lnTo>
                  <a:lnTo>
                    <a:pt x="1134" y="2710"/>
                  </a:lnTo>
                  <a:lnTo>
                    <a:pt x="1073" y="2760"/>
                  </a:lnTo>
                  <a:lnTo>
                    <a:pt x="1028" y="2788"/>
                  </a:lnTo>
                  <a:lnTo>
                    <a:pt x="979" y="2811"/>
                  </a:lnTo>
                  <a:lnTo>
                    <a:pt x="926" y="2829"/>
                  </a:lnTo>
                  <a:lnTo>
                    <a:pt x="869" y="2841"/>
                  </a:lnTo>
                  <a:lnTo>
                    <a:pt x="808" y="2847"/>
                  </a:lnTo>
                  <a:lnTo>
                    <a:pt x="777" y="2847"/>
                  </a:lnTo>
                  <a:close/>
                </a:path>
              </a:pathLst>
            </a:custGeom>
            <a:solidFill>
              <a:srgbClr val="B0F2FC"/>
            </a:solidFill>
            <a:ln w="571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Calibri" panose="020F0502020204030204"/>
                <a:ea typeface="+mn-ea"/>
                <a:cs typeface="+mn-cs"/>
              </a:endParaRPr>
            </a:p>
          </p:txBody>
        </p:sp>
        <p:sp>
          <p:nvSpPr>
            <p:cNvPr id="17" name="CuadroTexto 16">
              <a:extLst>
                <a:ext uri="{FF2B5EF4-FFF2-40B4-BE49-F238E27FC236}">
                  <a16:creationId xmlns:a16="http://schemas.microsoft.com/office/drawing/2014/main" id="{2CC79D56-778B-48A2-9320-4BBD7A1D7CBB}"/>
                </a:ext>
              </a:extLst>
            </p:cNvPr>
            <p:cNvSpPr txBox="1"/>
            <p:nvPr/>
          </p:nvSpPr>
          <p:spPr>
            <a:xfrm>
              <a:off x="8520462" y="4343454"/>
              <a:ext cx="3344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003A70">
                      <a:lumMod val="40000"/>
                      <a:lumOff val="60000"/>
                    </a:srgbClr>
                  </a:solidFill>
                  <a:effectLst/>
                  <a:uLnTx/>
                  <a:uFillTx/>
                  <a:latin typeface="Playfair Display" pitchFamily="2" charset="0"/>
                  <a:ea typeface="+mn-ea"/>
                  <a:cs typeface="+mn-cs"/>
                </a:rPr>
                <a:t>Adellgene</a:t>
              </a:r>
              <a:r>
                <a:rPr kumimoji="0" lang="es-ES" sz="2400" b="0" i="0" u="none" strike="noStrike" kern="1200" cap="none" spc="0" normalizeH="0" baseline="0" noProof="0" dirty="0">
                  <a:ln>
                    <a:noFill/>
                  </a:ln>
                  <a:solidFill>
                    <a:srgbClr val="003A70">
                      <a:lumMod val="40000"/>
                      <a:lumOff val="60000"/>
                    </a:srgbClr>
                  </a:solidFill>
                  <a:effectLst/>
                  <a:uLnTx/>
                  <a:uFillTx/>
                  <a:latin typeface="Playfair Display"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1" u="none" strike="noStrike" kern="1200" cap="none" spc="0" normalizeH="0" baseline="0" noProof="0" dirty="0" err="1">
                  <a:ln>
                    <a:noFill/>
                  </a:ln>
                  <a:solidFill>
                    <a:srgbClr val="353535">
                      <a:lumMod val="50000"/>
                      <a:lumOff val="50000"/>
                    </a:srgbClr>
                  </a:solidFill>
                  <a:effectLst/>
                  <a:uLnTx/>
                  <a:uFillTx/>
                  <a:latin typeface="Playfair Display" pitchFamily="2" charset="0"/>
                  <a:ea typeface="+mn-ea"/>
                  <a:cs typeface="+mn-cs"/>
                </a:rPr>
                <a:t>Fragment</a:t>
              </a:r>
              <a:r>
                <a:rPr kumimoji="0" lang="es-ES" sz="2000" b="0" i="1" u="none" strike="noStrike" kern="1200" cap="none" spc="0" normalizeH="0" baseline="0" noProof="0" dirty="0">
                  <a:ln>
                    <a:noFill/>
                  </a:ln>
                  <a:solidFill>
                    <a:srgbClr val="353535">
                      <a:lumMod val="50000"/>
                      <a:lumOff val="50000"/>
                    </a:srgbClr>
                  </a:solidFill>
                  <a:effectLst/>
                  <a:uLnTx/>
                  <a:uFillTx/>
                  <a:latin typeface="Playfair Display" pitchFamily="2" charset="0"/>
                  <a:ea typeface="+mn-ea"/>
                  <a:cs typeface="+mn-cs"/>
                </a:rPr>
                <a:t> </a:t>
              </a:r>
              <a:r>
                <a:rPr kumimoji="0" lang="es-ES" sz="2000" b="0" i="1" u="none" strike="noStrike" kern="1200" cap="none" spc="0" normalizeH="0" baseline="0" noProof="0" dirty="0" err="1">
                  <a:ln>
                    <a:noFill/>
                  </a:ln>
                  <a:solidFill>
                    <a:srgbClr val="353535">
                      <a:lumMod val="50000"/>
                      <a:lumOff val="50000"/>
                    </a:srgbClr>
                  </a:solidFill>
                  <a:effectLst/>
                  <a:uLnTx/>
                  <a:uFillTx/>
                  <a:latin typeface="Playfair Display" pitchFamily="2" charset="0"/>
                  <a:ea typeface="+mn-ea"/>
                  <a:cs typeface="+mn-cs"/>
                </a:rPr>
                <a:t>analysis</a:t>
              </a:r>
              <a:r>
                <a:rPr kumimoji="0" lang="es-ES" sz="2000" b="0" i="1" u="none" strike="noStrike" kern="1200" cap="none" spc="0" normalizeH="0" baseline="0" noProof="0" dirty="0">
                  <a:ln>
                    <a:noFill/>
                  </a:ln>
                  <a:solidFill>
                    <a:srgbClr val="353535">
                      <a:lumMod val="50000"/>
                      <a:lumOff val="50000"/>
                    </a:srgbClr>
                  </a:solidFill>
                  <a:effectLst/>
                  <a:uLnTx/>
                  <a:uFillTx/>
                  <a:latin typeface="Playfair Display" pitchFamily="2" charset="0"/>
                  <a:ea typeface="+mn-ea"/>
                  <a:cs typeface="+mn-cs"/>
                </a:rPr>
                <a:t> kits</a:t>
              </a:r>
            </a:p>
          </p:txBody>
        </p:sp>
      </p:grpSp>
      <p:grpSp>
        <p:nvGrpSpPr>
          <p:cNvPr id="2" name="Grupo 1">
            <a:extLst>
              <a:ext uri="{FF2B5EF4-FFF2-40B4-BE49-F238E27FC236}">
                <a16:creationId xmlns:a16="http://schemas.microsoft.com/office/drawing/2014/main" id="{DAC23530-F680-45A8-9EC4-96D621647466}"/>
              </a:ext>
            </a:extLst>
          </p:cNvPr>
          <p:cNvGrpSpPr/>
          <p:nvPr/>
        </p:nvGrpSpPr>
        <p:grpSpPr>
          <a:xfrm>
            <a:off x="435644" y="3309101"/>
            <a:ext cx="6718766" cy="2300288"/>
            <a:chOff x="435644" y="3309101"/>
            <a:chExt cx="6718766" cy="2300288"/>
          </a:xfrm>
        </p:grpSpPr>
        <p:sp>
          <p:nvSpPr>
            <p:cNvPr id="18" name="Freeform 626">
              <a:extLst>
                <a:ext uri="{FF2B5EF4-FFF2-40B4-BE49-F238E27FC236}">
                  <a16:creationId xmlns:a16="http://schemas.microsoft.com/office/drawing/2014/main" id="{62C51D8D-13BA-4997-98A0-9CC1EA5732C7}"/>
                </a:ext>
              </a:extLst>
            </p:cNvPr>
            <p:cNvSpPr>
              <a:spLocks/>
            </p:cNvSpPr>
            <p:nvPr/>
          </p:nvSpPr>
          <p:spPr bwMode="auto">
            <a:xfrm>
              <a:off x="4855710" y="3309101"/>
              <a:ext cx="2298700" cy="2300288"/>
            </a:xfrm>
            <a:custGeom>
              <a:avLst/>
              <a:gdLst>
                <a:gd name="T0" fmla="*/ 469 w 5793"/>
                <a:gd name="T1" fmla="*/ 3011 h 5794"/>
                <a:gd name="T2" fmla="*/ 195 w 5793"/>
                <a:gd name="T3" fmla="*/ 3120 h 5794"/>
                <a:gd name="T4" fmla="*/ 37 w 5793"/>
                <a:gd name="T5" fmla="*/ 3046 h 5794"/>
                <a:gd name="T6" fmla="*/ 0 w 5793"/>
                <a:gd name="T7" fmla="*/ 1306 h 5794"/>
                <a:gd name="T8" fmla="*/ 1729 w 5793"/>
                <a:gd name="T9" fmla="*/ 1269 h 5794"/>
                <a:gd name="T10" fmla="*/ 1801 w 5793"/>
                <a:gd name="T11" fmla="*/ 1110 h 5794"/>
                <a:gd name="T12" fmla="*/ 1696 w 5793"/>
                <a:gd name="T13" fmla="*/ 838 h 5794"/>
                <a:gd name="T14" fmla="*/ 1637 w 5793"/>
                <a:gd name="T15" fmla="*/ 497 h 5794"/>
                <a:gd name="T16" fmla="*/ 1696 w 5793"/>
                <a:gd name="T17" fmla="*/ 278 h 5794"/>
                <a:gd name="T18" fmla="*/ 1953 w 5793"/>
                <a:gd name="T19" fmla="*/ 53 h 5794"/>
                <a:gd name="T20" fmla="*/ 2304 w 5793"/>
                <a:gd name="T21" fmla="*/ 2 h 5794"/>
                <a:gd name="T22" fmla="*/ 2710 w 5793"/>
                <a:gd name="T23" fmla="*/ 170 h 5794"/>
                <a:gd name="T24" fmla="*/ 2829 w 5793"/>
                <a:gd name="T25" fmla="*/ 379 h 5794"/>
                <a:gd name="T26" fmla="*/ 2846 w 5793"/>
                <a:gd name="T27" fmla="*/ 584 h 5794"/>
                <a:gd name="T28" fmla="*/ 2694 w 5793"/>
                <a:gd name="T29" fmla="*/ 1040 h 5794"/>
                <a:gd name="T30" fmla="*/ 2692 w 5793"/>
                <a:gd name="T31" fmla="*/ 1199 h 5794"/>
                <a:gd name="T32" fmla="*/ 2834 w 5793"/>
                <a:gd name="T33" fmla="*/ 1304 h 5794"/>
                <a:gd name="T34" fmla="*/ 4489 w 5793"/>
                <a:gd name="T35" fmla="*/ 1306 h 5794"/>
                <a:gd name="T36" fmla="*/ 4526 w 5793"/>
                <a:gd name="T37" fmla="*/ 3046 h 5794"/>
                <a:gd name="T38" fmla="*/ 4684 w 5793"/>
                <a:gd name="T39" fmla="*/ 3120 h 5794"/>
                <a:gd name="T40" fmla="*/ 4957 w 5793"/>
                <a:gd name="T41" fmla="*/ 3011 h 5794"/>
                <a:gd name="T42" fmla="*/ 5297 w 5793"/>
                <a:gd name="T43" fmla="*/ 2946 h 5794"/>
                <a:gd name="T44" fmla="*/ 5517 w 5793"/>
                <a:gd name="T45" fmla="*/ 3006 h 5794"/>
                <a:gd name="T46" fmla="*/ 5741 w 5793"/>
                <a:gd name="T47" fmla="*/ 3263 h 5794"/>
                <a:gd name="T48" fmla="*/ 5792 w 5793"/>
                <a:gd name="T49" fmla="*/ 3614 h 5794"/>
                <a:gd name="T50" fmla="*/ 5623 w 5793"/>
                <a:gd name="T51" fmla="*/ 4021 h 5794"/>
                <a:gd name="T52" fmla="*/ 5415 w 5793"/>
                <a:gd name="T53" fmla="*/ 4139 h 5794"/>
                <a:gd name="T54" fmla="*/ 5211 w 5793"/>
                <a:gd name="T55" fmla="*/ 4156 h 5794"/>
                <a:gd name="T56" fmla="*/ 4754 w 5793"/>
                <a:gd name="T57" fmla="*/ 4013 h 5794"/>
                <a:gd name="T58" fmla="*/ 4596 w 5793"/>
                <a:gd name="T59" fmla="*/ 4011 h 5794"/>
                <a:gd name="T60" fmla="*/ 4491 w 5793"/>
                <a:gd name="T61" fmla="*/ 4151 h 5794"/>
                <a:gd name="T62" fmla="*/ 4489 w 5793"/>
                <a:gd name="T63" fmla="*/ 5794 h 5794"/>
                <a:gd name="T64" fmla="*/ 2747 w 5793"/>
                <a:gd name="T65" fmla="*/ 5758 h 5794"/>
                <a:gd name="T66" fmla="*/ 2675 w 5793"/>
                <a:gd name="T67" fmla="*/ 5598 h 5794"/>
                <a:gd name="T68" fmla="*/ 2784 w 5793"/>
                <a:gd name="T69" fmla="*/ 5326 h 5794"/>
                <a:gd name="T70" fmla="*/ 2847 w 5793"/>
                <a:gd name="T71" fmla="*/ 4985 h 5794"/>
                <a:gd name="T72" fmla="*/ 2789 w 5793"/>
                <a:gd name="T73" fmla="*/ 4766 h 5794"/>
                <a:gd name="T74" fmla="*/ 2531 w 5793"/>
                <a:gd name="T75" fmla="*/ 4542 h 5794"/>
                <a:gd name="T76" fmla="*/ 2180 w 5793"/>
                <a:gd name="T77" fmla="*/ 4491 h 5794"/>
                <a:gd name="T78" fmla="*/ 1774 w 5793"/>
                <a:gd name="T79" fmla="*/ 4660 h 5794"/>
                <a:gd name="T80" fmla="*/ 1655 w 5793"/>
                <a:gd name="T81" fmla="*/ 4869 h 5794"/>
                <a:gd name="T82" fmla="*/ 1638 w 5793"/>
                <a:gd name="T83" fmla="*/ 5072 h 5794"/>
                <a:gd name="T84" fmla="*/ 1782 w 5793"/>
                <a:gd name="T85" fmla="*/ 5530 h 5794"/>
                <a:gd name="T86" fmla="*/ 1784 w 5793"/>
                <a:gd name="T87" fmla="*/ 5688 h 5794"/>
                <a:gd name="T88" fmla="*/ 1643 w 5793"/>
                <a:gd name="T89" fmla="*/ 5793 h 5794"/>
                <a:gd name="T90" fmla="*/ 1 w 5793"/>
                <a:gd name="T91" fmla="*/ 4151 h 5794"/>
                <a:gd name="T92" fmla="*/ 106 w 5793"/>
                <a:gd name="T93" fmla="*/ 4011 h 5794"/>
                <a:gd name="T94" fmla="*/ 265 w 5793"/>
                <a:gd name="T95" fmla="*/ 4013 h 5794"/>
                <a:gd name="T96" fmla="*/ 723 w 5793"/>
                <a:gd name="T97" fmla="*/ 4156 h 5794"/>
                <a:gd name="T98" fmla="*/ 926 w 5793"/>
                <a:gd name="T99" fmla="*/ 4139 h 5794"/>
                <a:gd name="T100" fmla="*/ 1135 w 5793"/>
                <a:gd name="T101" fmla="*/ 4021 h 5794"/>
                <a:gd name="T102" fmla="*/ 1303 w 5793"/>
                <a:gd name="T103" fmla="*/ 3614 h 5794"/>
                <a:gd name="T104" fmla="*/ 1252 w 5793"/>
                <a:gd name="T105" fmla="*/ 3263 h 5794"/>
                <a:gd name="T106" fmla="*/ 1029 w 5793"/>
                <a:gd name="T107" fmla="*/ 3006 h 5794"/>
                <a:gd name="T108" fmla="*/ 808 w 5793"/>
                <a:gd name="T109" fmla="*/ 2946 h 5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93" h="5794">
                  <a:moveTo>
                    <a:pt x="777" y="2946"/>
                  </a:moveTo>
                  <a:lnTo>
                    <a:pt x="723" y="2948"/>
                  </a:lnTo>
                  <a:lnTo>
                    <a:pt x="601" y="2970"/>
                  </a:lnTo>
                  <a:lnTo>
                    <a:pt x="469" y="3011"/>
                  </a:lnTo>
                  <a:lnTo>
                    <a:pt x="333" y="3067"/>
                  </a:lnTo>
                  <a:lnTo>
                    <a:pt x="265" y="3101"/>
                  </a:lnTo>
                  <a:lnTo>
                    <a:pt x="242" y="3111"/>
                  </a:lnTo>
                  <a:lnTo>
                    <a:pt x="195" y="3120"/>
                  </a:lnTo>
                  <a:lnTo>
                    <a:pt x="150" y="3117"/>
                  </a:lnTo>
                  <a:lnTo>
                    <a:pt x="107" y="3103"/>
                  </a:lnTo>
                  <a:lnTo>
                    <a:pt x="68" y="3079"/>
                  </a:lnTo>
                  <a:lnTo>
                    <a:pt x="37" y="3046"/>
                  </a:lnTo>
                  <a:lnTo>
                    <a:pt x="14" y="3006"/>
                  </a:lnTo>
                  <a:lnTo>
                    <a:pt x="1" y="2961"/>
                  </a:lnTo>
                  <a:lnTo>
                    <a:pt x="0" y="2935"/>
                  </a:lnTo>
                  <a:lnTo>
                    <a:pt x="0" y="1306"/>
                  </a:lnTo>
                  <a:lnTo>
                    <a:pt x="1618" y="1306"/>
                  </a:lnTo>
                  <a:lnTo>
                    <a:pt x="1643" y="1304"/>
                  </a:lnTo>
                  <a:lnTo>
                    <a:pt x="1690" y="1291"/>
                  </a:lnTo>
                  <a:lnTo>
                    <a:pt x="1729" y="1269"/>
                  </a:lnTo>
                  <a:lnTo>
                    <a:pt x="1761" y="1237"/>
                  </a:lnTo>
                  <a:lnTo>
                    <a:pt x="1784" y="1199"/>
                  </a:lnTo>
                  <a:lnTo>
                    <a:pt x="1797" y="1156"/>
                  </a:lnTo>
                  <a:lnTo>
                    <a:pt x="1801" y="1110"/>
                  </a:lnTo>
                  <a:lnTo>
                    <a:pt x="1792" y="1063"/>
                  </a:lnTo>
                  <a:lnTo>
                    <a:pt x="1782" y="1041"/>
                  </a:lnTo>
                  <a:lnTo>
                    <a:pt x="1749" y="974"/>
                  </a:lnTo>
                  <a:lnTo>
                    <a:pt x="1696" y="838"/>
                  </a:lnTo>
                  <a:lnTo>
                    <a:pt x="1659" y="705"/>
                  </a:lnTo>
                  <a:lnTo>
                    <a:pt x="1638" y="584"/>
                  </a:lnTo>
                  <a:lnTo>
                    <a:pt x="1637" y="529"/>
                  </a:lnTo>
                  <a:lnTo>
                    <a:pt x="1637" y="497"/>
                  </a:lnTo>
                  <a:lnTo>
                    <a:pt x="1643" y="436"/>
                  </a:lnTo>
                  <a:lnTo>
                    <a:pt x="1655" y="379"/>
                  </a:lnTo>
                  <a:lnTo>
                    <a:pt x="1673" y="327"/>
                  </a:lnTo>
                  <a:lnTo>
                    <a:pt x="1696" y="278"/>
                  </a:lnTo>
                  <a:lnTo>
                    <a:pt x="1723" y="232"/>
                  </a:lnTo>
                  <a:lnTo>
                    <a:pt x="1774" y="170"/>
                  </a:lnTo>
                  <a:lnTo>
                    <a:pt x="1856" y="104"/>
                  </a:lnTo>
                  <a:lnTo>
                    <a:pt x="1953" y="53"/>
                  </a:lnTo>
                  <a:lnTo>
                    <a:pt x="2062" y="20"/>
                  </a:lnTo>
                  <a:lnTo>
                    <a:pt x="2180" y="2"/>
                  </a:lnTo>
                  <a:lnTo>
                    <a:pt x="2242" y="0"/>
                  </a:lnTo>
                  <a:lnTo>
                    <a:pt x="2304" y="2"/>
                  </a:lnTo>
                  <a:lnTo>
                    <a:pt x="2422" y="20"/>
                  </a:lnTo>
                  <a:lnTo>
                    <a:pt x="2531" y="53"/>
                  </a:lnTo>
                  <a:lnTo>
                    <a:pt x="2628" y="104"/>
                  </a:lnTo>
                  <a:lnTo>
                    <a:pt x="2710" y="170"/>
                  </a:lnTo>
                  <a:lnTo>
                    <a:pt x="2760" y="232"/>
                  </a:lnTo>
                  <a:lnTo>
                    <a:pt x="2789" y="278"/>
                  </a:lnTo>
                  <a:lnTo>
                    <a:pt x="2811" y="327"/>
                  </a:lnTo>
                  <a:lnTo>
                    <a:pt x="2829" y="379"/>
                  </a:lnTo>
                  <a:lnTo>
                    <a:pt x="2841" y="436"/>
                  </a:lnTo>
                  <a:lnTo>
                    <a:pt x="2847" y="497"/>
                  </a:lnTo>
                  <a:lnTo>
                    <a:pt x="2848" y="529"/>
                  </a:lnTo>
                  <a:lnTo>
                    <a:pt x="2846" y="584"/>
                  </a:lnTo>
                  <a:lnTo>
                    <a:pt x="2824" y="705"/>
                  </a:lnTo>
                  <a:lnTo>
                    <a:pt x="2784" y="838"/>
                  </a:lnTo>
                  <a:lnTo>
                    <a:pt x="2727" y="972"/>
                  </a:lnTo>
                  <a:lnTo>
                    <a:pt x="2694" y="1040"/>
                  </a:lnTo>
                  <a:lnTo>
                    <a:pt x="2684" y="1063"/>
                  </a:lnTo>
                  <a:lnTo>
                    <a:pt x="2675" y="1110"/>
                  </a:lnTo>
                  <a:lnTo>
                    <a:pt x="2677" y="1155"/>
                  </a:lnTo>
                  <a:lnTo>
                    <a:pt x="2692" y="1199"/>
                  </a:lnTo>
                  <a:lnTo>
                    <a:pt x="2715" y="1237"/>
                  </a:lnTo>
                  <a:lnTo>
                    <a:pt x="2747" y="1269"/>
                  </a:lnTo>
                  <a:lnTo>
                    <a:pt x="2787" y="1291"/>
                  </a:lnTo>
                  <a:lnTo>
                    <a:pt x="2834" y="1304"/>
                  </a:lnTo>
                  <a:lnTo>
                    <a:pt x="2859" y="1306"/>
                  </a:lnTo>
                  <a:lnTo>
                    <a:pt x="4489" y="1306"/>
                  </a:lnTo>
                  <a:lnTo>
                    <a:pt x="4489" y="1306"/>
                  </a:lnTo>
                  <a:lnTo>
                    <a:pt x="4489" y="1306"/>
                  </a:lnTo>
                  <a:lnTo>
                    <a:pt x="4489" y="2935"/>
                  </a:lnTo>
                  <a:lnTo>
                    <a:pt x="4491" y="2961"/>
                  </a:lnTo>
                  <a:lnTo>
                    <a:pt x="4502" y="3006"/>
                  </a:lnTo>
                  <a:lnTo>
                    <a:pt x="4526" y="3046"/>
                  </a:lnTo>
                  <a:lnTo>
                    <a:pt x="4557" y="3079"/>
                  </a:lnTo>
                  <a:lnTo>
                    <a:pt x="4596" y="3103"/>
                  </a:lnTo>
                  <a:lnTo>
                    <a:pt x="4638" y="3117"/>
                  </a:lnTo>
                  <a:lnTo>
                    <a:pt x="4684" y="3120"/>
                  </a:lnTo>
                  <a:lnTo>
                    <a:pt x="4730" y="3111"/>
                  </a:lnTo>
                  <a:lnTo>
                    <a:pt x="4754" y="3101"/>
                  </a:lnTo>
                  <a:lnTo>
                    <a:pt x="4821" y="3067"/>
                  </a:lnTo>
                  <a:lnTo>
                    <a:pt x="4957" y="3011"/>
                  </a:lnTo>
                  <a:lnTo>
                    <a:pt x="5089" y="2970"/>
                  </a:lnTo>
                  <a:lnTo>
                    <a:pt x="5211" y="2948"/>
                  </a:lnTo>
                  <a:lnTo>
                    <a:pt x="5266" y="2946"/>
                  </a:lnTo>
                  <a:lnTo>
                    <a:pt x="5297" y="2946"/>
                  </a:lnTo>
                  <a:lnTo>
                    <a:pt x="5358" y="2953"/>
                  </a:lnTo>
                  <a:lnTo>
                    <a:pt x="5415" y="2965"/>
                  </a:lnTo>
                  <a:lnTo>
                    <a:pt x="5468" y="2983"/>
                  </a:lnTo>
                  <a:lnTo>
                    <a:pt x="5517" y="3006"/>
                  </a:lnTo>
                  <a:lnTo>
                    <a:pt x="5562" y="3033"/>
                  </a:lnTo>
                  <a:lnTo>
                    <a:pt x="5623" y="3084"/>
                  </a:lnTo>
                  <a:lnTo>
                    <a:pt x="5691" y="3167"/>
                  </a:lnTo>
                  <a:lnTo>
                    <a:pt x="5741" y="3263"/>
                  </a:lnTo>
                  <a:lnTo>
                    <a:pt x="5775" y="3372"/>
                  </a:lnTo>
                  <a:lnTo>
                    <a:pt x="5792" y="3489"/>
                  </a:lnTo>
                  <a:lnTo>
                    <a:pt x="5793" y="3552"/>
                  </a:lnTo>
                  <a:lnTo>
                    <a:pt x="5792" y="3614"/>
                  </a:lnTo>
                  <a:lnTo>
                    <a:pt x="5775" y="3733"/>
                  </a:lnTo>
                  <a:lnTo>
                    <a:pt x="5741" y="3842"/>
                  </a:lnTo>
                  <a:lnTo>
                    <a:pt x="5691" y="3938"/>
                  </a:lnTo>
                  <a:lnTo>
                    <a:pt x="5623" y="4021"/>
                  </a:lnTo>
                  <a:lnTo>
                    <a:pt x="5562" y="4070"/>
                  </a:lnTo>
                  <a:lnTo>
                    <a:pt x="5517" y="4099"/>
                  </a:lnTo>
                  <a:lnTo>
                    <a:pt x="5468" y="4122"/>
                  </a:lnTo>
                  <a:lnTo>
                    <a:pt x="5415" y="4139"/>
                  </a:lnTo>
                  <a:lnTo>
                    <a:pt x="5358" y="4152"/>
                  </a:lnTo>
                  <a:lnTo>
                    <a:pt x="5297" y="4157"/>
                  </a:lnTo>
                  <a:lnTo>
                    <a:pt x="5266" y="4158"/>
                  </a:lnTo>
                  <a:lnTo>
                    <a:pt x="5211" y="4156"/>
                  </a:lnTo>
                  <a:lnTo>
                    <a:pt x="5089" y="4136"/>
                  </a:lnTo>
                  <a:lnTo>
                    <a:pt x="4957" y="4097"/>
                  </a:lnTo>
                  <a:lnTo>
                    <a:pt x="4821" y="4044"/>
                  </a:lnTo>
                  <a:lnTo>
                    <a:pt x="4754" y="4013"/>
                  </a:lnTo>
                  <a:lnTo>
                    <a:pt x="4730" y="4003"/>
                  </a:lnTo>
                  <a:lnTo>
                    <a:pt x="4684" y="3994"/>
                  </a:lnTo>
                  <a:lnTo>
                    <a:pt x="4638" y="3996"/>
                  </a:lnTo>
                  <a:lnTo>
                    <a:pt x="4596" y="4011"/>
                  </a:lnTo>
                  <a:lnTo>
                    <a:pt x="4557" y="4034"/>
                  </a:lnTo>
                  <a:lnTo>
                    <a:pt x="4526" y="4065"/>
                  </a:lnTo>
                  <a:lnTo>
                    <a:pt x="4502" y="4105"/>
                  </a:lnTo>
                  <a:lnTo>
                    <a:pt x="4491" y="4151"/>
                  </a:lnTo>
                  <a:lnTo>
                    <a:pt x="4489" y="4176"/>
                  </a:lnTo>
                  <a:lnTo>
                    <a:pt x="4489" y="5794"/>
                  </a:lnTo>
                  <a:lnTo>
                    <a:pt x="4489" y="5483"/>
                  </a:lnTo>
                  <a:lnTo>
                    <a:pt x="4489" y="5794"/>
                  </a:lnTo>
                  <a:lnTo>
                    <a:pt x="2859" y="5794"/>
                  </a:lnTo>
                  <a:lnTo>
                    <a:pt x="2834" y="5793"/>
                  </a:lnTo>
                  <a:lnTo>
                    <a:pt x="2787" y="5781"/>
                  </a:lnTo>
                  <a:lnTo>
                    <a:pt x="2747" y="5758"/>
                  </a:lnTo>
                  <a:lnTo>
                    <a:pt x="2715" y="5725"/>
                  </a:lnTo>
                  <a:lnTo>
                    <a:pt x="2692" y="5688"/>
                  </a:lnTo>
                  <a:lnTo>
                    <a:pt x="2677" y="5645"/>
                  </a:lnTo>
                  <a:lnTo>
                    <a:pt x="2675" y="5598"/>
                  </a:lnTo>
                  <a:lnTo>
                    <a:pt x="2684" y="5552"/>
                  </a:lnTo>
                  <a:lnTo>
                    <a:pt x="2694" y="5530"/>
                  </a:lnTo>
                  <a:lnTo>
                    <a:pt x="2727" y="5462"/>
                  </a:lnTo>
                  <a:lnTo>
                    <a:pt x="2784" y="5326"/>
                  </a:lnTo>
                  <a:lnTo>
                    <a:pt x="2824" y="5194"/>
                  </a:lnTo>
                  <a:lnTo>
                    <a:pt x="2846" y="5072"/>
                  </a:lnTo>
                  <a:lnTo>
                    <a:pt x="2848" y="5018"/>
                  </a:lnTo>
                  <a:lnTo>
                    <a:pt x="2847" y="4985"/>
                  </a:lnTo>
                  <a:lnTo>
                    <a:pt x="2841" y="4926"/>
                  </a:lnTo>
                  <a:lnTo>
                    <a:pt x="2829" y="4869"/>
                  </a:lnTo>
                  <a:lnTo>
                    <a:pt x="2811" y="4815"/>
                  </a:lnTo>
                  <a:lnTo>
                    <a:pt x="2789" y="4766"/>
                  </a:lnTo>
                  <a:lnTo>
                    <a:pt x="2760" y="4721"/>
                  </a:lnTo>
                  <a:lnTo>
                    <a:pt x="2710" y="4660"/>
                  </a:lnTo>
                  <a:lnTo>
                    <a:pt x="2628" y="4592"/>
                  </a:lnTo>
                  <a:lnTo>
                    <a:pt x="2531" y="4542"/>
                  </a:lnTo>
                  <a:lnTo>
                    <a:pt x="2422" y="4508"/>
                  </a:lnTo>
                  <a:lnTo>
                    <a:pt x="2304" y="4491"/>
                  </a:lnTo>
                  <a:lnTo>
                    <a:pt x="2242" y="4489"/>
                  </a:lnTo>
                  <a:lnTo>
                    <a:pt x="2180" y="4491"/>
                  </a:lnTo>
                  <a:lnTo>
                    <a:pt x="2062" y="4508"/>
                  </a:lnTo>
                  <a:lnTo>
                    <a:pt x="1953" y="4542"/>
                  </a:lnTo>
                  <a:lnTo>
                    <a:pt x="1856" y="4592"/>
                  </a:lnTo>
                  <a:lnTo>
                    <a:pt x="1774" y="4660"/>
                  </a:lnTo>
                  <a:lnTo>
                    <a:pt x="1723" y="4721"/>
                  </a:lnTo>
                  <a:lnTo>
                    <a:pt x="1696" y="4766"/>
                  </a:lnTo>
                  <a:lnTo>
                    <a:pt x="1673" y="4815"/>
                  </a:lnTo>
                  <a:lnTo>
                    <a:pt x="1655" y="4869"/>
                  </a:lnTo>
                  <a:lnTo>
                    <a:pt x="1643" y="4926"/>
                  </a:lnTo>
                  <a:lnTo>
                    <a:pt x="1637" y="4985"/>
                  </a:lnTo>
                  <a:lnTo>
                    <a:pt x="1637" y="5018"/>
                  </a:lnTo>
                  <a:lnTo>
                    <a:pt x="1638" y="5072"/>
                  </a:lnTo>
                  <a:lnTo>
                    <a:pt x="1659" y="5194"/>
                  </a:lnTo>
                  <a:lnTo>
                    <a:pt x="1696" y="5326"/>
                  </a:lnTo>
                  <a:lnTo>
                    <a:pt x="1749" y="5462"/>
                  </a:lnTo>
                  <a:lnTo>
                    <a:pt x="1782" y="5530"/>
                  </a:lnTo>
                  <a:lnTo>
                    <a:pt x="1792" y="5553"/>
                  </a:lnTo>
                  <a:lnTo>
                    <a:pt x="1801" y="5600"/>
                  </a:lnTo>
                  <a:lnTo>
                    <a:pt x="1797" y="5645"/>
                  </a:lnTo>
                  <a:lnTo>
                    <a:pt x="1784" y="5688"/>
                  </a:lnTo>
                  <a:lnTo>
                    <a:pt x="1761" y="5727"/>
                  </a:lnTo>
                  <a:lnTo>
                    <a:pt x="1729" y="5758"/>
                  </a:lnTo>
                  <a:lnTo>
                    <a:pt x="1690" y="5781"/>
                  </a:lnTo>
                  <a:lnTo>
                    <a:pt x="1643" y="5793"/>
                  </a:lnTo>
                  <a:lnTo>
                    <a:pt x="1618" y="5794"/>
                  </a:lnTo>
                  <a:lnTo>
                    <a:pt x="0" y="5794"/>
                  </a:lnTo>
                  <a:lnTo>
                    <a:pt x="0" y="4176"/>
                  </a:lnTo>
                  <a:lnTo>
                    <a:pt x="1" y="4151"/>
                  </a:lnTo>
                  <a:lnTo>
                    <a:pt x="14" y="4105"/>
                  </a:lnTo>
                  <a:lnTo>
                    <a:pt x="37" y="4065"/>
                  </a:lnTo>
                  <a:lnTo>
                    <a:pt x="68" y="4034"/>
                  </a:lnTo>
                  <a:lnTo>
                    <a:pt x="106" y="4011"/>
                  </a:lnTo>
                  <a:lnTo>
                    <a:pt x="149" y="3996"/>
                  </a:lnTo>
                  <a:lnTo>
                    <a:pt x="195" y="3994"/>
                  </a:lnTo>
                  <a:lnTo>
                    <a:pt x="242" y="4003"/>
                  </a:lnTo>
                  <a:lnTo>
                    <a:pt x="265" y="4013"/>
                  </a:lnTo>
                  <a:lnTo>
                    <a:pt x="333" y="4044"/>
                  </a:lnTo>
                  <a:lnTo>
                    <a:pt x="469" y="4097"/>
                  </a:lnTo>
                  <a:lnTo>
                    <a:pt x="601" y="4136"/>
                  </a:lnTo>
                  <a:lnTo>
                    <a:pt x="723" y="4156"/>
                  </a:lnTo>
                  <a:lnTo>
                    <a:pt x="777" y="4158"/>
                  </a:lnTo>
                  <a:lnTo>
                    <a:pt x="808" y="4157"/>
                  </a:lnTo>
                  <a:lnTo>
                    <a:pt x="869" y="4152"/>
                  </a:lnTo>
                  <a:lnTo>
                    <a:pt x="926" y="4139"/>
                  </a:lnTo>
                  <a:lnTo>
                    <a:pt x="979" y="4122"/>
                  </a:lnTo>
                  <a:lnTo>
                    <a:pt x="1029" y="4099"/>
                  </a:lnTo>
                  <a:lnTo>
                    <a:pt x="1074" y="4070"/>
                  </a:lnTo>
                  <a:lnTo>
                    <a:pt x="1135" y="4021"/>
                  </a:lnTo>
                  <a:lnTo>
                    <a:pt x="1201" y="3938"/>
                  </a:lnTo>
                  <a:lnTo>
                    <a:pt x="1252" y="3842"/>
                  </a:lnTo>
                  <a:lnTo>
                    <a:pt x="1287" y="3733"/>
                  </a:lnTo>
                  <a:lnTo>
                    <a:pt x="1303" y="3614"/>
                  </a:lnTo>
                  <a:lnTo>
                    <a:pt x="1305" y="3552"/>
                  </a:lnTo>
                  <a:lnTo>
                    <a:pt x="1303" y="3489"/>
                  </a:lnTo>
                  <a:lnTo>
                    <a:pt x="1287" y="3372"/>
                  </a:lnTo>
                  <a:lnTo>
                    <a:pt x="1252" y="3263"/>
                  </a:lnTo>
                  <a:lnTo>
                    <a:pt x="1201" y="3167"/>
                  </a:lnTo>
                  <a:lnTo>
                    <a:pt x="1135" y="3084"/>
                  </a:lnTo>
                  <a:lnTo>
                    <a:pt x="1074" y="3033"/>
                  </a:lnTo>
                  <a:lnTo>
                    <a:pt x="1029" y="3006"/>
                  </a:lnTo>
                  <a:lnTo>
                    <a:pt x="979" y="2983"/>
                  </a:lnTo>
                  <a:lnTo>
                    <a:pt x="926" y="2965"/>
                  </a:lnTo>
                  <a:lnTo>
                    <a:pt x="869" y="2953"/>
                  </a:lnTo>
                  <a:lnTo>
                    <a:pt x="808" y="2946"/>
                  </a:lnTo>
                  <a:lnTo>
                    <a:pt x="777" y="2946"/>
                  </a:lnTo>
                  <a:close/>
                </a:path>
              </a:pathLst>
            </a:custGeom>
            <a:solidFill>
              <a:srgbClr val="B63E3E"/>
            </a:solidFill>
            <a:ln w="571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Calibri" panose="020F0502020204030204"/>
                <a:ea typeface="+mn-ea"/>
                <a:cs typeface="+mn-cs"/>
              </a:endParaRPr>
            </a:p>
          </p:txBody>
        </p:sp>
        <p:sp>
          <p:nvSpPr>
            <p:cNvPr id="19" name="CuadroTexto 18">
              <a:extLst>
                <a:ext uri="{FF2B5EF4-FFF2-40B4-BE49-F238E27FC236}">
                  <a16:creationId xmlns:a16="http://schemas.microsoft.com/office/drawing/2014/main" id="{E4A71018-F3EF-41CA-AFED-E35ECDD3F400}"/>
                </a:ext>
              </a:extLst>
            </p:cNvPr>
            <p:cNvSpPr txBox="1"/>
            <p:nvPr/>
          </p:nvSpPr>
          <p:spPr>
            <a:xfrm>
              <a:off x="435644" y="4345062"/>
              <a:ext cx="4361762" cy="113877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B63E3E"/>
                  </a:solidFill>
                  <a:effectLst/>
                  <a:uLnTx/>
                  <a:uFillTx/>
                  <a:latin typeface="Playfair Display" pitchFamily="2" charset="0"/>
                  <a:ea typeface="+mn-ea"/>
                  <a:cs typeface="+mn-cs"/>
                </a:rPr>
                <a:t>Bioinformatics</a:t>
              </a:r>
              <a:endParaRPr kumimoji="0" lang="es-ES" sz="2400" b="0" i="0" u="none" strike="noStrike" kern="1200" cap="none" spc="0" normalizeH="0" baseline="0" noProof="0" dirty="0">
                <a:ln>
                  <a:noFill/>
                </a:ln>
                <a:solidFill>
                  <a:srgbClr val="B63E3E"/>
                </a:solidFill>
                <a:effectLst/>
                <a:uLnTx/>
                <a:uFillTx/>
                <a:latin typeface="Playfair Display"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2000" b="0" i="1" u="none" strike="noStrike" kern="1200" cap="none" spc="0" normalizeH="0" baseline="0" noProof="0" dirty="0">
                  <a:ln>
                    <a:noFill/>
                  </a:ln>
                  <a:solidFill>
                    <a:srgbClr val="353535">
                      <a:lumMod val="50000"/>
                      <a:lumOff val="50000"/>
                    </a:srgbClr>
                  </a:solidFill>
                  <a:effectLst/>
                  <a:uLnTx/>
                  <a:uFillTx/>
                  <a:latin typeface="Playfair Display" pitchFamily="2" charset="0"/>
                  <a:ea typeface="+mn-ea"/>
                  <a:cs typeface="+mn-cs"/>
                </a:rPr>
                <a:t>Tools </a:t>
              </a:r>
              <a:r>
                <a:rPr kumimoji="0" lang="es-ES" sz="2000" b="0" i="1" u="none" strike="noStrike" kern="1200" cap="none" spc="0" normalizeH="0" baseline="0" noProof="0" dirty="0" err="1">
                  <a:ln>
                    <a:noFill/>
                  </a:ln>
                  <a:solidFill>
                    <a:srgbClr val="353535">
                      <a:lumMod val="50000"/>
                      <a:lumOff val="50000"/>
                    </a:srgbClr>
                  </a:solidFill>
                  <a:effectLst/>
                  <a:uLnTx/>
                  <a:uFillTx/>
                  <a:latin typeface="Playfair Display" pitchFamily="2" charset="0"/>
                  <a:ea typeface="+mn-ea"/>
                  <a:cs typeface="+mn-cs"/>
                </a:rPr>
                <a:t>for</a:t>
              </a:r>
              <a:r>
                <a:rPr kumimoji="0" lang="es-ES" sz="2000" b="0" i="1" u="none" strike="noStrike" kern="1200" cap="none" spc="0" normalizeH="0" baseline="0" noProof="0" dirty="0">
                  <a:ln>
                    <a:noFill/>
                  </a:ln>
                  <a:solidFill>
                    <a:srgbClr val="353535">
                      <a:lumMod val="50000"/>
                      <a:lumOff val="50000"/>
                    </a:srgbClr>
                  </a:solidFill>
                  <a:effectLst/>
                  <a:uLnTx/>
                  <a:uFillTx/>
                  <a:latin typeface="Playfair Display" pitchFamily="2" charset="0"/>
                  <a:ea typeface="+mn-ea"/>
                  <a:cs typeface="+mn-cs"/>
                </a:rPr>
                <a:t> </a:t>
              </a:r>
              <a:r>
                <a:rPr kumimoji="0" lang="es-ES" sz="2000" b="0" i="1" u="none" strike="noStrike" kern="1200" cap="none" spc="0" normalizeH="0" baseline="0" noProof="0" dirty="0" err="1">
                  <a:ln>
                    <a:noFill/>
                  </a:ln>
                  <a:solidFill>
                    <a:srgbClr val="353535">
                      <a:lumMod val="50000"/>
                      <a:lumOff val="50000"/>
                    </a:srgbClr>
                  </a:solidFill>
                  <a:effectLst/>
                  <a:uLnTx/>
                  <a:uFillTx/>
                  <a:latin typeface="Playfair Display" pitchFamily="2" charset="0"/>
                  <a:ea typeface="+mn-ea"/>
                  <a:cs typeface="+mn-cs"/>
                </a:rPr>
                <a:t>results</a:t>
              </a:r>
              <a:r>
                <a:rPr kumimoji="0" lang="es-ES" sz="2000" b="0" i="1" u="none" strike="noStrike" kern="1200" cap="none" spc="0" normalizeH="0" baseline="0" noProof="0" dirty="0">
                  <a:ln>
                    <a:noFill/>
                  </a:ln>
                  <a:solidFill>
                    <a:srgbClr val="353535">
                      <a:lumMod val="50000"/>
                      <a:lumOff val="50000"/>
                    </a:srgbClr>
                  </a:solidFill>
                  <a:effectLst/>
                  <a:uLnTx/>
                  <a:uFillTx/>
                  <a:latin typeface="Playfair Display" pitchFamily="2" charset="0"/>
                  <a:ea typeface="+mn-ea"/>
                  <a:cs typeface="+mn-cs"/>
                </a:rPr>
                <a:t> </a:t>
              </a:r>
              <a:r>
                <a:rPr kumimoji="0" lang="es-ES" sz="2000" b="0" i="1" u="none" strike="noStrike" kern="1200" cap="none" spc="0" normalizeH="0" baseline="0" noProof="0" dirty="0" err="1">
                  <a:ln>
                    <a:noFill/>
                  </a:ln>
                  <a:solidFill>
                    <a:srgbClr val="353535">
                      <a:lumMod val="50000"/>
                      <a:lumOff val="50000"/>
                    </a:srgbClr>
                  </a:solidFill>
                  <a:effectLst/>
                  <a:uLnTx/>
                  <a:uFillTx/>
                  <a:latin typeface="Playfair Display" pitchFamily="2" charset="0"/>
                  <a:ea typeface="+mn-ea"/>
                  <a:cs typeface="+mn-cs"/>
                </a:rPr>
                <a:t>intepretation</a:t>
              </a:r>
              <a:endParaRPr kumimoji="0" lang="es-ES" sz="2000" b="0" i="1" u="none" strike="noStrike" kern="1200" cap="none" spc="0" normalizeH="0" baseline="0" noProof="0" dirty="0">
                <a:ln>
                  <a:noFill/>
                </a:ln>
                <a:solidFill>
                  <a:srgbClr val="353535">
                    <a:lumMod val="50000"/>
                    <a:lumOff val="50000"/>
                  </a:srgbClr>
                </a:solidFill>
                <a:effectLst/>
                <a:uLnTx/>
                <a:uFillTx/>
                <a:latin typeface="Playfair Displ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FF5050"/>
                </a:solidFill>
                <a:effectLst/>
                <a:uLnTx/>
                <a:uFillTx/>
                <a:latin typeface="Playfair Display" pitchFamily="2" charset="0"/>
                <a:ea typeface="+mn-ea"/>
                <a:cs typeface="+mn-cs"/>
              </a:endParaRPr>
            </a:p>
          </p:txBody>
        </p:sp>
      </p:grpSp>
      <p:grpSp>
        <p:nvGrpSpPr>
          <p:cNvPr id="3" name="Grupo 2">
            <a:extLst>
              <a:ext uri="{FF2B5EF4-FFF2-40B4-BE49-F238E27FC236}">
                <a16:creationId xmlns:a16="http://schemas.microsoft.com/office/drawing/2014/main" id="{DFF7AEFA-87EF-4F6A-9B86-DCF0BA425503}"/>
              </a:ext>
            </a:extLst>
          </p:cNvPr>
          <p:cNvGrpSpPr/>
          <p:nvPr/>
        </p:nvGrpSpPr>
        <p:grpSpPr>
          <a:xfrm>
            <a:off x="6931375" y="1389191"/>
            <a:ext cx="5756641" cy="2298700"/>
            <a:chOff x="6931375" y="1389191"/>
            <a:chExt cx="5756641" cy="2298700"/>
          </a:xfrm>
        </p:grpSpPr>
        <p:sp>
          <p:nvSpPr>
            <p:cNvPr id="21" name="Freeform 624">
              <a:extLst>
                <a:ext uri="{FF2B5EF4-FFF2-40B4-BE49-F238E27FC236}">
                  <a16:creationId xmlns:a16="http://schemas.microsoft.com/office/drawing/2014/main" id="{A827B421-D87E-400A-AF31-0748FF00EA16}"/>
                </a:ext>
              </a:extLst>
            </p:cNvPr>
            <p:cNvSpPr>
              <a:spLocks/>
            </p:cNvSpPr>
            <p:nvPr/>
          </p:nvSpPr>
          <p:spPr bwMode="auto">
            <a:xfrm>
              <a:off x="6931375" y="1389191"/>
              <a:ext cx="2298700" cy="2298700"/>
            </a:xfrm>
            <a:custGeom>
              <a:avLst/>
              <a:gdLst>
                <a:gd name="T0" fmla="*/ 5326 w 5794"/>
                <a:gd name="T1" fmla="*/ 2783 h 5794"/>
                <a:gd name="T2" fmla="*/ 5598 w 5794"/>
                <a:gd name="T3" fmla="*/ 2674 h 5794"/>
                <a:gd name="T4" fmla="*/ 5758 w 5794"/>
                <a:gd name="T5" fmla="*/ 2748 h 5794"/>
                <a:gd name="T6" fmla="*/ 5794 w 5794"/>
                <a:gd name="T7" fmla="*/ 4489 h 5794"/>
                <a:gd name="T8" fmla="*/ 4065 w 5794"/>
                <a:gd name="T9" fmla="*/ 4525 h 5794"/>
                <a:gd name="T10" fmla="*/ 3994 w 5794"/>
                <a:gd name="T11" fmla="*/ 4683 h 5794"/>
                <a:gd name="T12" fmla="*/ 4097 w 5794"/>
                <a:gd name="T13" fmla="*/ 4957 h 5794"/>
                <a:gd name="T14" fmla="*/ 4157 w 5794"/>
                <a:gd name="T15" fmla="*/ 5298 h 5794"/>
                <a:gd name="T16" fmla="*/ 4099 w 5794"/>
                <a:gd name="T17" fmla="*/ 5517 h 5794"/>
                <a:gd name="T18" fmla="*/ 3841 w 5794"/>
                <a:gd name="T19" fmla="*/ 5741 h 5794"/>
                <a:gd name="T20" fmla="*/ 3489 w 5794"/>
                <a:gd name="T21" fmla="*/ 5793 h 5794"/>
                <a:gd name="T22" fmla="*/ 3084 w 5794"/>
                <a:gd name="T23" fmla="*/ 5623 h 5794"/>
                <a:gd name="T24" fmla="*/ 2964 w 5794"/>
                <a:gd name="T25" fmla="*/ 5414 h 5794"/>
                <a:gd name="T26" fmla="*/ 2948 w 5794"/>
                <a:gd name="T27" fmla="*/ 5211 h 5794"/>
                <a:gd name="T28" fmla="*/ 3099 w 5794"/>
                <a:gd name="T29" fmla="*/ 4753 h 5794"/>
                <a:gd name="T30" fmla="*/ 3103 w 5794"/>
                <a:gd name="T31" fmla="*/ 4595 h 5794"/>
                <a:gd name="T32" fmla="*/ 2961 w 5794"/>
                <a:gd name="T33" fmla="*/ 4490 h 5794"/>
                <a:gd name="T34" fmla="*/ 1305 w 5794"/>
                <a:gd name="T35" fmla="*/ 4489 h 5794"/>
                <a:gd name="T36" fmla="*/ 1268 w 5794"/>
                <a:gd name="T37" fmla="*/ 2748 h 5794"/>
                <a:gd name="T38" fmla="*/ 1110 w 5794"/>
                <a:gd name="T39" fmla="*/ 2674 h 5794"/>
                <a:gd name="T40" fmla="*/ 836 w 5794"/>
                <a:gd name="T41" fmla="*/ 2783 h 5794"/>
                <a:gd name="T42" fmla="*/ 497 w 5794"/>
                <a:gd name="T43" fmla="*/ 2848 h 5794"/>
                <a:gd name="T44" fmla="*/ 276 w 5794"/>
                <a:gd name="T45" fmla="*/ 2788 h 5794"/>
                <a:gd name="T46" fmla="*/ 53 w 5794"/>
                <a:gd name="T47" fmla="*/ 2532 h 5794"/>
                <a:gd name="T48" fmla="*/ 2 w 5794"/>
                <a:gd name="T49" fmla="*/ 2180 h 5794"/>
                <a:gd name="T50" fmla="*/ 170 w 5794"/>
                <a:gd name="T51" fmla="*/ 1773 h 5794"/>
                <a:gd name="T52" fmla="*/ 379 w 5794"/>
                <a:gd name="T53" fmla="*/ 1656 h 5794"/>
                <a:gd name="T54" fmla="*/ 582 w 5794"/>
                <a:gd name="T55" fmla="*/ 1639 h 5794"/>
                <a:gd name="T56" fmla="*/ 1040 w 5794"/>
                <a:gd name="T57" fmla="*/ 1781 h 5794"/>
                <a:gd name="T58" fmla="*/ 1199 w 5794"/>
                <a:gd name="T59" fmla="*/ 1784 h 5794"/>
                <a:gd name="T60" fmla="*/ 1304 w 5794"/>
                <a:gd name="T61" fmla="*/ 1644 h 5794"/>
                <a:gd name="T62" fmla="*/ 1305 w 5794"/>
                <a:gd name="T63" fmla="*/ 0 h 5794"/>
                <a:gd name="T64" fmla="*/ 3046 w 5794"/>
                <a:gd name="T65" fmla="*/ 37 h 5794"/>
                <a:gd name="T66" fmla="*/ 3120 w 5794"/>
                <a:gd name="T67" fmla="*/ 196 h 5794"/>
                <a:gd name="T68" fmla="*/ 3011 w 5794"/>
                <a:gd name="T69" fmla="*/ 468 h 5794"/>
                <a:gd name="T70" fmla="*/ 2946 w 5794"/>
                <a:gd name="T71" fmla="*/ 809 h 5794"/>
                <a:gd name="T72" fmla="*/ 3006 w 5794"/>
                <a:gd name="T73" fmla="*/ 1028 h 5794"/>
                <a:gd name="T74" fmla="*/ 3263 w 5794"/>
                <a:gd name="T75" fmla="*/ 1252 h 5794"/>
                <a:gd name="T76" fmla="*/ 3614 w 5794"/>
                <a:gd name="T77" fmla="*/ 1303 h 5794"/>
                <a:gd name="T78" fmla="*/ 4020 w 5794"/>
                <a:gd name="T79" fmla="*/ 1134 h 5794"/>
                <a:gd name="T80" fmla="*/ 4139 w 5794"/>
                <a:gd name="T81" fmla="*/ 926 h 5794"/>
                <a:gd name="T82" fmla="*/ 4156 w 5794"/>
                <a:gd name="T83" fmla="*/ 722 h 5794"/>
                <a:gd name="T84" fmla="*/ 4012 w 5794"/>
                <a:gd name="T85" fmla="*/ 265 h 5794"/>
                <a:gd name="T86" fmla="*/ 4009 w 5794"/>
                <a:gd name="T87" fmla="*/ 107 h 5794"/>
                <a:gd name="T88" fmla="*/ 4150 w 5794"/>
                <a:gd name="T89" fmla="*/ 2 h 5794"/>
                <a:gd name="T90" fmla="*/ 5793 w 5794"/>
                <a:gd name="T91" fmla="*/ 1644 h 5794"/>
                <a:gd name="T92" fmla="*/ 5688 w 5794"/>
                <a:gd name="T93" fmla="*/ 1784 h 5794"/>
                <a:gd name="T94" fmla="*/ 5529 w 5794"/>
                <a:gd name="T95" fmla="*/ 1781 h 5794"/>
                <a:gd name="T96" fmla="*/ 5072 w 5794"/>
                <a:gd name="T97" fmla="*/ 1639 h 5794"/>
                <a:gd name="T98" fmla="*/ 4868 w 5794"/>
                <a:gd name="T99" fmla="*/ 1656 h 5794"/>
                <a:gd name="T100" fmla="*/ 4660 w 5794"/>
                <a:gd name="T101" fmla="*/ 1773 h 5794"/>
                <a:gd name="T102" fmla="*/ 4490 w 5794"/>
                <a:gd name="T103" fmla="*/ 2180 h 5794"/>
                <a:gd name="T104" fmla="*/ 4542 w 5794"/>
                <a:gd name="T105" fmla="*/ 2532 h 5794"/>
                <a:gd name="T106" fmla="*/ 4766 w 5794"/>
                <a:gd name="T107" fmla="*/ 2788 h 5794"/>
                <a:gd name="T108" fmla="*/ 4985 w 5794"/>
                <a:gd name="T109" fmla="*/ 2848 h 5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94" h="5794">
                  <a:moveTo>
                    <a:pt x="5018" y="2848"/>
                  </a:moveTo>
                  <a:lnTo>
                    <a:pt x="5072" y="2845"/>
                  </a:lnTo>
                  <a:lnTo>
                    <a:pt x="5194" y="2823"/>
                  </a:lnTo>
                  <a:lnTo>
                    <a:pt x="5326" y="2783"/>
                  </a:lnTo>
                  <a:lnTo>
                    <a:pt x="5462" y="2727"/>
                  </a:lnTo>
                  <a:lnTo>
                    <a:pt x="5528" y="2694"/>
                  </a:lnTo>
                  <a:lnTo>
                    <a:pt x="5552" y="2683"/>
                  </a:lnTo>
                  <a:lnTo>
                    <a:pt x="5598" y="2674"/>
                  </a:lnTo>
                  <a:lnTo>
                    <a:pt x="5644" y="2677"/>
                  </a:lnTo>
                  <a:lnTo>
                    <a:pt x="5688" y="2691"/>
                  </a:lnTo>
                  <a:lnTo>
                    <a:pt x="5725" y="2714"/>
                  </a:lnTo>
                  <a:lnTo>
                    <a:pt x="5758" y="2748"/>
                  </a:lnTo>
                  <a:lnTo>
                    <a:pt x="5780" y="2787"/>
                  </a:lnTo>
                  <a:lnTo>
                    <a:pt x="5793" y="2834"/>
                  </a:lnTo>
                  <a:lnTo>
                    <a:pt x="5794" y="2858"/>
                  </a:lnTo>
                  <a:lnTo>
                    <a:pt x="5794" y="4489"/>
                  </a:lnTo>
                  <a:lnTo>
                    <a:pt x="4175" y="4489"/>
                  </a:lnTo>
                  <a:lnTo>
                    <a:pt x="4150" y="4490"/>
                  </a:lnTo>
                  <a:lnTo>
                    <a:pt x="4105" y="4502"/>
                  </a:lnTo>
                  <a:lnTo>
                    <a:pt x="4065" y="4525"/>
                  </a:lnTo>
                  <a:lnTo>
                    <a:pt x="4034" y="4556"/>
                  </a:lnTo>
                  <a:lnTo>
                    <a:pt x="4009" y="4595"/>
                  </a:lnTo>
                  <a:lnTo>
                    <a:pt x="3996" y="4638"/>
                  </a:lnTo>
                  <a:lnTo>
                    <a:pt x="3994" y="4683"/>
                  </a:lnTo>
                  <a:lnTo>
                    <a:pt x="4003" y="4731"/>
                  </a:lnTo>
                  <a:lnTo>
                    <a:pt x="4012" y="4753"/>
                  </a:lnTo>
                  <a:lnTo>
                    <a:pt x="4044" y="4821"/>
                  </a:lnTo>
                  <a:lnTo>
                    <a:pt x="4097" y="4957"/>
                  </a:lnTo>
                  <a:lnTo>
                    <a:pt x="4135" y="5089"/>
                  </a:lnTo>
                  <a:lnTo>
                    <a:pt x="4156" y="5211"/>
                  </a:lnTo>
                  <a:lnTo>
                    <a:pt x="4158" y="5265"/>
                  </a:lnTo>
                  <a:lnTo>
                    <a:pt x="4157" y="5298"/>
                  </a:lnTo>
                  <a:lnTo>
                    <a:pt x="4150" y="5359"/>
                  </a:lnTo>
                  <a:lnTo>
                    <a:pt x="4139" y="5414"/>
                  </a:lnTo>
                  <a:lnTo>
                    <a:pt x="4121" y="5467"/>
                  </a:lnTo>
                  <a:lnTo>
                    <a:pt x="4099" y="5517"/>
                  </a:lnTo>
                  <a:lnTo>
                    <a:pt x="4070" y="5562"/>
                  </a:lnTo>
                  <a:lnTo>
                    <a:pt x="4020" y="5623"/>
                  </a:lnTo>
                  <a:lnTo>
                    <a:pt x="3938" y="5690"/>
                  </a:lnTo>
                  <a:lnTo>
                    <a:pt x="3841" y="5741"/>
                  </a:lnTo>
                  <a:lnTo>
                    <a:pt x="3732" y="5775"/>
                  </a:lnTo>
                  <a:lnTo>
                    <a:pt x="3614" y="5793"/>
                  </a:lnTo>
                  <a:lnTo>
                    <a:pt x="3552" y="5794"/>
                  </a:lnTo>
                  <a:lnTo>
                    <a:pt x="3489" y="5793"/>
                  </a:lnTo>
                  <a:lnTo>
                    <a:pt x="3371" y="5775"/>
                  </a:lnTo>
                  <a:lnTo>
                    <a:pt x="3263" y="5741"/>
                  </a:lnTo>
                  <a:lnTo>
                    <a:pt x="3165" y="5690"/>
                  </a:lnTo>
                  <a:lnTo>
                    <a:pt x="3084" y="5623"/>
                  </a:lnTo>
                  <a:lnTo>
                    <a:pt x="3033" y="5562"/>
                  </a:lnTo>
                  <a:lnTo>
                    <a:pt x="3006" y="5517"/>
                  </a:lnTo>
                  <a:lnTo>
                    <a:pt x="2983" y="5467"/>
                  </a:lnTo>
                  <a:lnTo>
                    <a:pt x="2964" y="5414"/>
                  </a:lnTo>
                  <a:lnTo>
                    <a:pt x="2953" y="5359"/>
                  </a:lnTo>
                  <a:lnTo>
                    <a:pt x="2946" y="5298"/>
                  </a:lnTo>
                  <a:lnTo>
                    <a:pt x="2946" y="5265"/>
                  </a:lnTo>
                  <a:lnTo>
                    <a:pt x="2948" y="5211"/>
                  </a:lnTo>
                  <a:lnTo>
                    <a:pt x="2970" y="5089"/>
                  </a:lnTo>
                  <a:lnTo>
                    <a:pt x="3011" y="4957"/>
                  </a:lnTo>
                  <a:lnTo>
                    <a:pt x="3067" y="4821"/>
                  </a:lnTo>
                  <a:lnTo>
                    <a:pt x="3099" y="4753"/>
                  </a:lnTo>
                  <a:lnTo>
                    <a:pt x="3110" y="4731"/>
                  </a:lnTo>
                  <a:lnTo>
                    <a:pt x="3120" y="4685"/>
                  </a:lnTo>
                  <a:lnTo>
                    <a:pt x="3117" y="4639"/>
                  </a:lnTo>
                  <a:lnTo>
                    <a:pt x="3103" y="4595"/>
                  </a:lnTo>
                  <a:lnTo>
                    <a:pt x="3079" y="4558"/>
                  </a:lnTo>
                  <a:lnTo>
                    <a:pt x="3046" y="4525"/>
                  </a:lnTo>
                  <a:lnTo>
                    <a:pt x="3006" y="4503"/>
                  </a:lnTo>
                  <a:lnTo>
                    <a:pt x="2961" y="4490"/>
                  </a:lnTo>
                  <a:lnTo>
                    <a:pt x="2935" y="4489"/>
                  </a:lnTo>
                  <a:lnTo>
                    <a:pt x="1305" y="4489"/>
                  </a:lnTo>
                  <a:lnTo>
                    <a:pt x="1305" y="4489"/>
                  </a:lnTo>
                  <a:lnTo>
                    <a:pt x="1305" y="4489"/>
                  </a:lnTo>
                  <a:lnTo>
                    <a:pt x="1305" y="2858"/>
                  </a:lnTo>
                  <a:lnTo>
                    <a:pt x="1304" y="2834"/>
                  </a:lnTo>
                  <a:lnTo>
                    <a:pt x="1291" y="2787"/>
                  </a:lnTo>
                  <a:lnTo>
                    <a:pt x="1268" y="2748"/>
                  </a:lnTo>
                  <a:lnTo>
                    <a:pt x="1237" y="2714"/>
                  </a:lnTo>
                  <a:lnTo>
                    <a:pt x="1198" y="2691"/>
                  </a:lnTo>
                  <a:lnTo>
                    <a:pt x="1155" y="2677"/>
                  </a:lnTo>
                  <a:lnTo>
                    <a:pt x="1110" y="2674"/>
                  </a:lnTo>
                  <a:lnTo>
                    <a:pt x="1063" y="2683"/>
                  </a:lnTo>
                  <a:lnTo>
                    <a:pt x="1040" y="2694"/>
                  </a:lnTo>
                  <a:lnTo>
                    <a:pt x="972" y="2727"/>
                  </a:lnTo>
                  <a:lnTo>
                    <a:pt x="836" y="2783"/>
                  </a:lnTo>
                  <a:lnTo>
                    <a:pt x="705" y="2823"/>
                  </a:lnTo>
                  <a:lnTo>
                    <a:pt x="582" y="2845"/>
                  </a:lnTo>
                  <a:lnTo>
                    <a:pt x="528" y="2848"/>
                  </a:lnTo>
                  <a:lnTo>
                    <a:pt x="497" y="2848"/>
                  </a:lnTo>
                  <a:lnTo>
                    <a:pt x="436" y="2841"/>
                  </a:lnTo>
                  <a:lnTo>
                    <a:pt x="379" y="2829"/>
                  </a:lnTo>
                  <a:lnTo>
                    <a:pt x="326" y="2812"/>
                  </a:lnTo>
                  <a:lnTo>
                    <a:pt x="276" y="2788"/>
                  </a:lnTo>
                  <a:lnTo>
                    <a:pt x="231" y="2760"/>
                  </a:lnTo>
                  <a:lnTo>
                    <a:pt x="170" y="2711"/>
                  </a:lnTo>
                  <a:lnTo>
                    <a:pt x="104" y="2628"/>
                  </a:lnTo>
                  <a:lnTo>
                    <a:pt x="53" y="2532"/>
                  </a:lnTo>
                  <a:lnTo>
                    <a:pt x="18" y="2423"/>
                  </a:lnTo>
                  <a:lnTo>
                    <a:pt x="2" y="2305"/>
                  </a:lnTo>
                  <a:lnTo>
                    <a:pt x="0" y="2243"/>
                  </a:lnTo>
                  <a:lnTo>
                    <a:pt x="2" y="2180"/>
                  </a:lnTo>
                  <a:lnTo>
                    <a:pt x="18" y="2061"/>
                  </a:lnTo>
                  <a:lnTo>
                    <a:pt x="53" y="1952"/>
                  </a:lnTo>
                  <a:lnTo>
                    <a:pt x="104" y="1856"/>
                  </a:lnTo>
                  <a:lnTo>
                    <a:pt x="170" y="1773"/>
                  </a:lnTo>
                  <a:lnTo>
                    <a:pt x="231" y="1724"/>
                  </a:lnTo>
                  <a:lnTo>
                    <a:pt x="276" y="1696"/>
                  </a:lnTo>
                  <a:lnTo>
                    <a:pt x="326" y="1672"/>
                  </a:lnTo>
                  <a:lnTo>
                    <a:pt x="379" y="1656"/>
                  </a:lnTo>
                  <a:lnTo>
                    <a:pt x="436" y="1643"/>
                  </a:lnTo>
                  <a:lnTo>
                    <a:pt x="497" y="1637"/>
                  </a:lnTo>
                  <a:lnTo>
                    <a:pt x="528" y="1636"/>
                  </a:lnTo>
                  <a:lnTo>
                    <a:pt x="582" y="1639"/>
                  </a:lnTo>
                  <a:lnTo>
                    <a:pt x="705" y="1658"/>
                  </a:lnTo>
                  <a:lnTo>
                    <a:pt x="838" y="1697"/>
                  </a:lnTo>
                  <a:lnTo>
                    <a:pt x="972" y="1750"/>
                  </a:lnTo>
                  <a:lnTo>
                    <a:pt x="1040" y="1781"/>
                  </a:lnTo>
                  <a:lnTo>
                    <a:pt x="1063" y="1792"/>
                  </a:lnTo>
                  <a:lnTo>
                    <a:pt x="1110" y="1801"/>
                  </a:lnTo>
                  <a:lnTo>
                    <a:pt x="1156" y="1798"/>
                  </a:lnTo>
                  <a:lnTo>
                    <a:pt x="1199" y="1784"/>
                  </a:lnTo>
                  <a:lnTo>
                    <a:pt x="1237" y="1760"/>
                  </a:lnTo>
                  <a:lnTo>
                    <a:pt x="1269" y="1728"/>
                  </a:lnTo>
                  <a:lnTo>
                    <a:pt x="1291" y="1689"/>
                  </a:lnTo>
                  <a:lnTo>
                    <a:pt x="1304" y="1644"/>
                  </a:lnTo>
                  <a:lnTo>
                    <a:pt x="1305" y="1618"/>
                  </a:lnTo>
                  <a:lnTo>
                    <a:pt x="1305" y="0"/>
                  </a:lnTo>
                  <a:lnTo>
                    <a:pt x="1305" y="310"/>
                  </a:lnTo>
                  <a:lnTo>
                    <a:pt x="1305" y="0"/>
                  </a:lnTo>
                  <a:lnTo>
                    <a:pt x="2935" y="0"/>
                  </a:lnTo>
                  <a:lnTo>
                    <a:pt x="2961" y="2"/>
                  </a:lnTo>
                  <a:lnTo>
                    <a:pt x="3006" y="13"/>
                  </a:lnTo>
                  <a:lnTo>
                    <a:pt x="3046" y="37"/>
                  </a:lnTo>
                  <a:lnTo>
                    <a:pt x="3079" y="69"/>
                  </a:lnTo>
                  <a:lnTo>
                    <a:pt x="3103" y="107"/>
                  </a:lnTo>
                  <a:lnTo>
                    <a:pt x="3117" y="149"/>
                  </a:lnTo>
                  <a:lnTo>
                    <a:pt x="3120" y="196"/>
                  </a:lnTo>
                  <a:lnTo>
                    <a:pt x="3110" y="243"/>
                  </a:lnTo>
                  <a:lnTo>
                    <a:pt x="3099" y="265"/>
                  </a:lnTo>
                  <a:lnTo>
                    <a:pt x="3067" y="332"/>
                  </a:lnTo>
                  <a:lnTo>
                    <a:pt x="3011" y="468"/>
                  </a:lnTo>
                  <a:lnTo>
                    <a:pt x="2970" y="600"/>
                  </a:lnTo>
                  <a:lnTo>
                    <a:pt x="2948" y="722"/>
                  </a:lnTo>
                  <a:lnTo>
                    <a:pt x="2946" y="777"/>
                  </a:lnTo>
                  <a:lnTo>
                    <a:pt x="2946" y="809"/>
                  </a:lnTo>
                  <a:lnTo>
                    <a:pt x="2953" y="869"/>
                  </a:lnTo>
                  <a:lnTo>
                    <a:pt x="2964" y="926"/>
                  </a:lnTo>
                  <a:lnTo>
                    <a:pt x="2983" y="979"/>
                  </a:lnTo>
                  <a:lnTo>
                    <a:pt x="3006" y="1028"/>
                  </a:lnTo>
                  <a:lnTo>
                    <a:pt x="3033" y="1074"/>
                  </a:lnTo>
                  <a:lnTo>
                    <a:pt x="3084" y="1134"/>
                  </a:lnTo>
                  <a:lnTo>
                    <a:pt x="3165" y="1202"/>
                  </a:lnTo>
                  <a:lnTo>
                    <a:pt x="3263" y="1252"/>
                  </a:lnTo>
                  <a:lnTo>
                    <a:pt x="3371" y="1286"/>
                  </a:lnTo>
                  <a:lnTo>
                    <a:pt x="3489" y="1303"/>
                  </a:lnTo>
                  <a:lnTo>
                    <a:pt x="3552" y="1304"/>
                  </a:lnTo>
                  <a:lnTo>
                    <a:pt x="3614" y="1303"/>
                  </a:lnTo>
                  <a:lnTo>
                    <a:pt x="3732" y="1286"/>
                  </a:lnTo>
                  <a:lnTo>
                    <a:pt x="3841" y="1252"/>
                  </a:lnTo>
                  <a:lnTo>
                    <a:pt x="3938" y="1202"/>
                  </a:lnTo>
                  <a:lnTo>
                    <a:pt x="4020" y="1134"/>
                  </a:lnTo>
                  <a:lnTo>
                    <a:pt x="4070" y="1074"/>
                  </a:lnTo>
                  <a:lnTo>
                    <a:pt x="4099" y="1028"/>
                  </a:lnTo>
                  <a:lnTo>
                    <a:pt x="4121" y="979"/>
                  </a:lnTo>
                  <a:lnTo>
                    <a:pt x="4139" y="926"/>
                  </a:lnTo>
                  <a:lnTo>
                    <a:pt x="4150" y="869"/>
                  </a:lnTo>
                  <a:lnTo>
                    <a:pt x="4157" y="809"/>
                  </a:lnTo>
                  <a:lnTo>
                    <a:pt x="4158" y="777"/>
                  </a:lnTo>
                  <a:lnTo>
                    <a:pt x="4156" y="722"/>
                  </a:lnTo>
                  <a:lnTo>
                    <a:pt x="4135" y="600"/>
                  </a:lnTo>
                  <a:lnTo>
                    <a:pt x="4097" y="468"/>
                  </a:lnTo>
                  <a:lnTo>
                    <a:pt x="4044" y="332"/>
                  </a:lnTo>
                  <a:lnTo>
                    <a:pt x="4012" y="265"/>
                  </a:lnTo>
                  <a:lnTo>
                    <a:pt x="4003" y="241"/>
                  </a:lnTo>
                  <a:lnTo>
                    <a:pt x="3994" y="195"/>
                  </a:lnTo>
                  <a:lnTo>
                    <a:pt x="3996" y="149"/>
                  </a:lnTo>
                  <a:lnTo>
                    <a:pt x="4009" y="107"/>
                  </a:lnTo>
                  <a:lnTo>
                    <a:pt x="4034" y="68"/>
                  </a:lnTo>
                  <a:lnTo>
                    <a:pt x="4065" y="37"/>
                  </a:lnTo>
                  <a:lnTo>
                    <a:pt x="4105" y="13"/>
                  </a:lnTo>
                  <a:lnTo>
                    <a:pt x="4150" y="2"/>
                  </a:lnTo>
                  <a:lnTo>
                    <a:pt x="4175" y="0"/>
                  </a:lnTo>
                  <a:lnTo>
                    <a:pt x="5794" y="0"/>
                  </a:lnTo>
                  <a:lnTo>
                    <a:pt x="5794" y="1618"/>
                  </a:lnTo>
                  <a:lnTo>
                    <a:pt x="5793" y="1644"/>
                  </a:lnTo>
                  <a:lnTo>
                    <a:pt x="5780" y="1689"/>
                  </a:lnTo>
                  <a:lnTo>
                    <a:pt x="5758" y="1728"/>
                  </a:lnTo>
                  <a:lnTo>
                    <a:pt x="5725" y="1760"/>
                  </a:lnTo>
                  <a:lnTo>
                    <a:pt x="5688" y="1784"/>
                  </a:lnTo>
                  <a:lnTo>
                    <a:pt x="5645" y="1798"/>
                  </a:lnTo>
                  <a:lnTo>
                    <a:pt x="5599" y="1801"/>
                  </a:lnTo>
                  <a:lnTo>
                    <a:pt x="5552" y="1792"/>
                  </a:lnTo>
                  <a:lnTo>
                    <a:pt x="5529" y="1781"/>
                  </a:lnTo>
                  <a:lnTo>
                    <a:pt x="5462" y="1750"/>
                  </a:lnTo>
                  <a:lnTo>
                    <a:pt x="5326" y="1697"/>
                  </a:lnTo>
                  <a:lnTo>
                    <a:pt x="5194" y="1658"/>
                  </a:lnTo>
                  <a:lnTo>
                    <a:pt x="5072" y="1639"/>
                  </a:lnTo>
                  <a:lnTo>
                    <a:pt x="5018" y="1636"/>
                  </a:lnTo>
                  <a:lnTo>
                    <a:pt x="4985" y="1637"/>
                  </a:lnTo>
                  <a:lnTo>
                    <a:pt x="4924" y="1643"/>
                  </a:lnTo>
                  <a:lnTo>
                    <a:pt x="4868" y="1656"/>
                  </a:lnTo>
                  <a:lnTo>
                    <a:pt x="4815" y="1672"/>
                  </a:lnTo>
                  <a:lnTo>
                    <a:pt x="4766" y="1696"/>
                  </a:lnTo>
                  <a:lnTo>
                    <a:pt x="4721" y="1724"/>
                  </a:lnTo>
                  <a:lnTo>
                    <a:pt x="4660" y="1773"/>
                  </a:lnTo>
                  <a:lnTo>
                    <a:pt x="4592" y="1856"/>
                  </a:lnTo>
                  <a:lnTo>
                    <a:pt x="4542" y="1952"/>
                  </a:lnTo>
                  <a:lnTo>
                    <a:pt x="4508" y="2061"/>
                  </a:lnTo>
                  <a:lnTo>
                    <a:pt x="4490" y="2180"/>
                  </a:lnTo>
                  <a:lnTo>
                    <a:pt x="4489" y="2243"/>
                  </a:lnTo>
                  <a:lnTo>
                    <a:pt x="4490" y="2305"/>
                  </a:lnTo>
                  <a:lnTo>
                    <a:pt x="4508" y="2423"/>
                  </a:lnTo>
                  <a:lnTo>
                    <a:pt x="4542" y="2532"/>
                  </a:lnTo>
                  <a:lnTo>
                    <a:pt x="4592" y="2628"/>
                  </a:lnTo>
                  <a:lnTo>
                    <a:pt x="4660" y="2711"/>
                  </a:lnTo>
                  <a:lnTo>
                    <a:pt x="4721" y="2760"/>
                  </a:lnTo>
                  <a:lnTo>
                    <a:pt x="4766" y="2788"/>
                  </a:lnTo>
                  <a:lnTo>
                    <a:pt x="4815" y="2812"/>
                  </a:lnTo>
                  <a:lnTo>
                    <a:pt x="4868" y="2829"/>
                  </a:lnTo>
                  <a:lnTo>
                    <a:pt x="4924" y="2841"/>
                  </a:lnTo>
                  <a:lnTo>
                    <a:pt x="4985" y="2848"/>
                  </a:lnTo>
                  <a:lnTo>
                    <a:pt x="5018" y="2848"/>
                  </a:lnTo>
                  <a:close/>
                </a:path>
              </a:pathLst>
            </a:custGeom>
            <a:solidFill>
              <a:srgbClr val="ACD8AA"/>
            </a:solidFill>
            <a:ln w="34925">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Calibri" panose="020F0502020204030204"/>
                <a:ea typeface="+mn-ea"/>
                <a:cs typeface="+mn-cs"/>
              </a:endParaRPr>
            </a:p>
          </p:txBody>
        </p:sp>
        <p:sp>
          <p:nvSpPr>
            <p:cNvPr id="23" name="CuadroTexto 22">
              <a:extLst>
                <a:ext uri="{FF2B5EF4-FFF2-40B4-BE49-F238E27FC236}">
                  <a16:creationId xmlns:a16="http://schemas.microsoft.com/office/drawing/2014/main" id="{9AD1FF39-E4BD-4587-8F95-A5874124BC96}"/>
                </a:ext>
              </a:extLst>
            </p:cNvPr>
            <p:cNvSpPr txBox="1"/>
            <p:nvPr/>
          </p:nvSpPr>
          <p:spPr>
            <a:xfrm>
              <a:off x="9343764" y="1905453"/>
              <a:ext cx="3344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ACD8AA"/>
                  </a:solidFill>
                  <a:effectLst/>
                  <a:uLnTx/>
                  <a:uFillTx/>
                  <a:latin typeface="Playfair Display" pitchFamily="2" charset="0"/>
                  <a:ea typeface="+mn-ea"/>
                  <a:cs typeface="+mn-cs"/>
                </a:rPr>
                <a:t>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1" u="none" strike="noStrike" kern="1200" cap="none" spc="0" normalizeH="0" baseline="0" noProof="0" dirty="0">
                  <a:ln>
                    <a:noFill/>
                  </a:ln>
                  <a:solidFill>
                    <a:srgbClr val="353535">
                      <a:lumMod val="50000"/>
                      <a:lumOff val="50000"/>
                    </a:srgbClr>
                  </a:solidFill>
                  <a:effectLst/>
                  <a:uLnTx/>
                  <a:uFillTx/>
                  <a:latin typeface="Playfair Display" pitchFamily="2" charset="0"/>
                  <a:ea typeface="+mn-ea"/>
                  <a:cs typeface="+mn-cs"/>
                </a:rPr>
                <a:t>New </a:t>
              </a:r>
              <a:r>
                <a:rPr kumimoji="0" lang="es-ES" sz="2000" b="0" i="1" u="none" strike="noStrike" kern="1200" cap="none" spc="0" normalizeH="0" baseline="0" noProof="0" dirty="0" err="1">
                  <a:ln>
                    <a:noFill/>
                  </a:ln>
                  <a:solidFill>
                    <a:srgbClr val="353535">
                      <a:lumMod val="50000"/>
                      <a:lumOff val="50000"/>
                    </a:srgbClr>
                  </a:solidFill>
                  <a:effectLst/>
                  <a:uLnTx/>
                  <a:uFillTx/>
                  <a:latin typeface="Playfair Display" pitchFamily="2" charset="0"/>
                  <a:ea typeface="+mn-ea"/>
                  <a:cs typeface="+mn-cs"/>
                </a:rPr>
                <a:t>product</a:t>
              </a:r>
              <a:r>
                <a:rPr kumimoji="0" lang="es-ES" sz="2000" b="0" i="1" u="none" strike="noStrike" kern="1200" cap="none" spc="0" normalizeH="0" baseline="0" noProof="0" dirty="0">
                  <a:ln>
                    <a:noFill/>
                  </a:ln>
                  <a:solidFill>
                    <a:srgbClr val="353535">
                      <a:lumMod val="50000"/>
                      <a:lumOff val="50000"/>
                    </a:srgbClr>
                  </a:solidFill>
                  <a:effectLst/>
                  <a:uLnTx/>
                  <a:uFillTx/>
                  <a:latin typeface="Playfair Display" pitchFamily="2" charset="0"/>
                  <a:ea typeface="+mn-ea"/>
                  <a:cs typeface="+mn-cs"/>
                </a:rPr>
                <a:t> line 2023</a:t>
              </a:r>
            </a:p>
          </p:txBody>
        </p:sp>
      </p:grpSp>
    </p:spTree>
    <p:extLst>
      <p:ext uri="{BB962C8B-B14F-4D97-AF65-F5344CB8AC3E}">
        <p14:creationId xmlns:p14="http://schemas.microsoft.com/office/powerpoint/2010/main" val="21427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07616B-A318-272D-3990-212464E9001E}"/>
              </a:ext>
            </a:extLst>
          </p:cNvPr>
          <p:cNvSpPr>
            <a:spLocks noGrp="1"/>
          </p:cNvSpPr>
          <p:nvPr>
            <p:ph type="sldNum" sz="quarter" idx="10"/>
          </p:nvPr>
        </p:nvSpPr>
        <p:spPr/>
        <p:txBody>
          <a:bodyPr/>
          <a:lstStyle/>
          <a:p>
            <a:fld id="{075BE8CC-8D6B-A541-B42B-3C66E239E22D}" type="slidenum">
              <a:rPr lang="es-ES" smtClean="0"/>
              <a:pPr/>
              <a:t>50</a:t>
            </a:fld>
            <a:endParaRPr lang="es-ES" dirty="0"/>
          </a:p>
        </p:txBody>
      </p:sp>
      <p:pic>
        <p:nvPicPr>
          <p:cNvPr id="5" name="Picture 4" descr="Shape, circle&#10;&#10;Description automatically generated">
            <a:extLst>
              <a:ext uri="{FF2B5EF4-FFF2-40B4-BE49-F238E27FC236}">
                <a16:creationId xmlns:a16="http://schemas.microsoft.com/office/drawing/2014/main" id="{BA60ABD5-621C-3033-4A72-901B787CCBB0}"/>
              </a:ext>
            </a:extLst>
          </p:cNvPr>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t="54814"/>
          <a:stretch/>
        </p:blipFill>
        <p:spPr>
          <a:xfrm>
            <a:off x="9185534" y="0"/>
            <a:ext cx="3006466" cy="1129376"/>
          </a:xfrm>
          <a:prstGeom prst="rect">
            <a:avLst/>
          </a:prstGeom>
        </p:spPr>
      </p:pic>
      <p:sp>
        <p:nvSpPr>
          <p:cNvPr id="6" name="TextBox 5">
            <a:extLst>
              <a:ext uri="{FF2B5EF4-FFF2-40B4-BE49-F238E27FC236}">
                <a16:creationId xmlns:a16="http://schemas.microsoft.com/office/drawing/2014/main" id="{15CD2D35-233B-1FC8-9DF8-6E7FFF1B8E25}"/>
              </a:ext>
            </a:extLst>
          </p:cNvPr>
          <p:cNvSpPr txBox="1"/>
          <p:nvPr/>
        </p:nvSpPr>
        <p:spPr>
          <a:xfrm>
            <a:off x="9454174" y="101488"/>
            <a:ext cx="2469186" cy="830997"/>
          </a:xfrm>
          <a:prstGeom prst="rect">
            <a:avLst/>
          </a:prstGeom>
          <a:noFill/>
        </p:spPr>
        <p:txBody>
          <a:bodyPr wrap="square" rtlCol="0">
            <a:spAutoFit/>
          </a:bodyPr>
          <a:lstStyle/>
          <a:p>
            <a:pPr algn="ctr"/>
            <a:r>
              <a:rPr lang="es-ES" sz="2400" b="1" dirty="0" err="1">
                <a:solidFill>
                  <a:schemeClr val="bg1"/>
                </a:solidFill>
                <a:latin typeface="Raleway" panose="020B0503030101060003" pitchFamily="34" charset="0"/>
              </a:rPr>
              <a:t>Fragment</a:t>
            </a:r>
            <a:r>
              <a:rPr lang="es-ES" sz="2400" b="1" dirty="0">
                <a:solidFill>
                  <a:schemeClr val="bg1"/>
                </a:solidFill>
                <a:latin typeface="Raleway" panose="020B0503030101060003" pitchFamily="34" charset="0"/>
              </a:rPr>
              <a:t> analysis kits</a:t>
            </a:r>
            <a:endParaRPr lang="en-US" sz="2400" b="1" dirty="0">
              <a:solidFill>
                <a:schemeClr val="bg1"/>
              </a:solidFill>
              <a:latin typeface="Raleway" panose="020B0503030101060003" pitchFamily="34" charset="0"/>
            </a:endParaRPr>
          </a:p>
        </p:txBody>
      </p:sp>
      <p:sp>
        <p:nvSpPr>
          <p:cNvPr id="9" name="TextBox 8">
            <a:extLst>
              <a:ext uri="{FF2B5EF4-FFF2-40B4-BE49-F238E27FC236}">
                <a16:creationId xmlns:a16="http://schemas.microsoft.com/office/drawing/2014/main" id="{7656ADEE-A79A-7DAE-857F-9405565242A4}"/>
              </a:ext>
            </a:extLst>
          </p:cNvPr>
          <p:cNvSpPr txBox="1"/>
          <p:nvPr/>
        </p:nvSpPr>
        <p:spPr>
          <a:xfrm>
            <a:off x="687977" y="2782669"/>
            <a:ext cx="10266113" cy="646331"/>
          </a:xfrm>
          <a:prstGeom prst="rect">
            <a:avLst/>
          </a:prstGeom>
          <a:noFill/>
        </p:spPr>
        <p:txBody>
          <a:bodyPr wrap="square">
            <a:spAutoFit/>
          </a:bodyPr>
          <a:lstStyle/>
          <a:p>
            <a:r>
              <a:rPr lang="en-US" dirty="0">
                <a:solidFill>
                  <a:srgbClr val="212121"/>
                </a:solidFill>
                <a:latin typeface="Raleway" panose="020B0503030101060003" pitchFamily="34" charset="0"/>
              </a:rPr>
              <a:t>T</a:t>
            </a:r>
            <a:r>
              <a:rPr lang="en-US" b="0" i="0" dirty="0">
                <a:solidFill>
                  <a:srgbClr val="212121"/>
                </a:solidFill>
                <a:effectLst/>
                <a:latin typeface="Raleway" panose="020B0503030101060003" pitchFamily="34" charset="0"/>
              </a:rPr>
              <a:t>he possible complications and outcomes associated with pregnancy in DM</a:t>
            </a:r>
            <a:r>
              <a:rPr lang="en-US" dirty="0">
                <a:solidFill>
                  <a:srgbClr val="212121"/>
                </a:solidFill>
                <a:latin typeface="Raleway" panose="020B0503030101060003" pitchFamily="34" charset="0"/>
              </a:rPr>
              <a:t> vary from </a:t>
            </a:r>
            <a:r>
              <a:rPr lang="en-US" b="0" i="0" dirty="0">
                <a:solidFill>
                  <a:srgbClr val="212121"/>
                </a:solidFill>
                <a:effectLst/>
                <a:latin typeface="Raleway" panose="020B0503030101060003" pitchFamily="34" charset="0"/>
              </a:rPr>
              <a:t>a higher miscarriage rate, to elevated rates of preeclampsia and peripartum </a:t>
            </a:r>
            <a:r>
              <a:rPr lang="en-US" b="0" i="0" dirty="0" err="1">
                <a:solidFill>
                  <a:srgbClr val="212121"/>
                </a:solidFill>
                <a:effectLst/>
                <a:latin typeface="Raleway" panose="020B0503030101060003" pitchFamily="34" charset="0"/>
              </a:rPr>
              <a:t>haemorrhage</a:t>
            </a:r>
            <a:r>
              <a:rPr lang="en-US" dirty="0">
                <a:solidFill>
                  <a:srgbClr val="212121"/>
                </a:solidFill>
                <a:latin typeface="Raleway" panose="020B0503030101060003" pitchFamily="34" charset="0"/>
              </a:rPr>
              <a:t>.</a:t>
            </a:r>
            <a:endParaRPr lang="en-US" dirty="0">
              <a:latin typeface="Raleway" panose="020B0503030101060003" pitchFamily="34" charset="0"/>
            </a:endParaRPr>
          </a:p>
        </p:txBody>
      </p:sp>
      <p:sp>
        <p:nvSpPr>
          <p:cNvPr id="11" name="TextBox 10">
            <a:extLst>
              <a:ext uri="{FF2B5EF4-FFF2-40B4-BE49-F238E27FC236}">
                <a16:creationId xmlns:a16="http://schemas.microsoft.com/office/drawing/2014/main" id="{A82FD54E-D608-2328-8C1F-BBAC37AD3726}"/>
              </a:ext>
            </a:extLst>
          </p:cNvPr>
          <p:cNvSpPr txBox="1"/>
          <p:nvPr/>
        </p:nvSpPr>
        <p:spPr>
          <a:xfrm>
            <a:off x="669742" y="1635470"/>
            <a:ext cx="10617093" cy="923330"/>
          </a:xfrm>
          <a:prstGeom prst="rect">
            <a:avLst/>
          </a:prstGeom>
          <a:noFill/>
        </p:spPr>
        <p:txBody>
          <a:bodyPr wrap="square">
            <a:spAutoFit/>
          </a:bodyPr>
          <a:lstStyle/>
          <a:p>
            <a:r>
              <a:rPr lang="en-US" b="0" i="0" dirty="0">
                <a:solidFill>
                  <a:srgbClr val="212121"/>
                </a:solidFill>
                <a:effectLst/>
                <a:latin typeface="Raleway" panose="020B0503030101060003" pitchFamily="34" charset="0"/>
              </a:rPr>
              <a:t>Miscarriage, maternal disease progression during pregnancy, and other pregnancy-related complications may occur in Myotonic Dystrophy (DM) patients. Women with DM should be counselled on these potential risks prior to considering pregnancy.</a:t>
            </a:r>
            <a:endParaRPr lang="en-US" dirty="0">
              <a:latin typeface="Raleway" panose="020B0503030101060003" pitchFamily="34" charset="0"/>
            </a:endParaRPr>
          </a:p>
        </p:txBody>
      </p:sp>
      <p:grpSp>
        <p:nvGrpSpPr>
          <p:cNvPr id="3" name="Grupo 6">
            <a:extLst>
              <a:ext uri="{FF2B5EF4-FFF2-40B4-BE49-F238E27FC236}">
                <a16:creationId xmlns:a16="http://schemas.microsoft.com/office/drawing/2014/main" id="{897A0DF8-AB23-4D96-36FA-D5F8C45CFFC8}"/>
              </a:ext>
            </a:extLst>
          </p:cNvPr>
          <p:cNvGrpSpPr/>
          <p:nvPr/>
        </p:nvGrpSpPr>
        <p:grpSpPr>
          <a:xfrm>
            <a:off x="687977" y="353431"/>
            <a:ext cx="5786713" cy="523220"/>
            <a:chOff x="687977" y="353431"/>
            <a:chExt cx="5786713" cy="523220"/>
          </a:xfrm>
        </p:grpSpPr>
        <p:sp>
          <p:nvSpPr>
            <p:cNvPr id="10" name="CuadroTexto 1">
              <a:extLst>
                <a:ext uri="{FF2B5EF4-FFF2-40B4-BE49-F238E27FC236}">
                  <a16:creationId xmlns:a16="http://schemas.microsoft.com/office/drawing/2014/main" id="{3202FB51-5527-772C-CCAA-862764DE381C}"/>
                </a:ext>
              </a:extLst>
            </p:cNvPr>
            <p:cNvSpPr txBox="1"/>
            <p:nvPr/>
          </p:nvSpPr>
          <p:spPr>
            <a:xfrm>
              <a:off x="687977" y="353431"/>
              <a:ext cx="578671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Adellgene®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Myotonic</a:t>
              </a: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Dystrophy</a:t>
              </a:r>
              <a:endPar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endParaRPr>
            </a:p>
          </p:txBody>
        </p:sp>
        <p:cxnSp>
          <p:nvCxnSpPr>
            <p:cNvPr id="12" name="Conector recto 3">
              <a:extLst>
                <a:ext uri="{FF2B5EF4-FFF2-40B4-BE49-F238E27FC236}">
                  <a16:creationId xmlns:a16="http://schemas.microsoft.com/office/drawing/2014/main" id="{0DF8D0D8-DE1A-DC12-53CD-D294FB09FAE9}"/>
                </a:ext>
              </a:extLst>
            </p:cNvPr>
            <p:cNvCxnSpPr>
              <a:cxnSpLocks/>
            </p:cNvCxnSpPr>
            <p:nvPr/>
          </p:nvCxnSpPr>
          <p:spPr>
            <a:xfrm>
              <a:off x="687977" y="353431"/>
              <a:ext cx="0" cy="5232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7410" name="Picture 2" descr="Steinert's disease and pregnancy">
            <a:extLst>
              <a:ext uri="{FF2B5EF4-FFF2-40B4-BE49-F238E27FC236}">
                <a16:creationId xmlns:a16="http://schemas.microsoft.com/office/drawing/2014/main" id="{085D5205-8110-8E53-A098-BB284A16FEF5}"/>
              </a:ext>
            </a:extLst>
          </p:cNvPr>
          <p:cNvPicPr>
            <a:picLocks noChangeAspect="1" noChangeArrowheads="1"/>
          </p:cNvPicPr>
          <p:nvPr/>
        </p:nvPicPr>
        <p:blipFill rotWithShape="1">
          <a:blip r:embed="rId4">
            <a:clrChange>
              <a:clrFrom>
                <a:srgbClr val="FFE6FA"/>
              </a:clrFrom>
              <a:clrTo>
                <a:srgbClr val="FFE6FA">
                  <a:alpha val="0"/>
                </a:srgbClr>
              </a:clrTo>
            </a:clrChange>
            <a:extLst>
              <a:ext uri="{28A0092B-C50C-407E-A947-70E740481C1C}">
                <a14:useLocalDpi xmlns:a14="http://schemas.microsoft.com/office/drawing/2010/main" val="0"/>
              </a:ext>
            </a:extLst>
          </a:blip>
          <a:srcRect t="22063" b="7614"/>
          <a:stretch/>
        </p:blipFill>
        <p:spPr bwMode="auto">
          <a:xfrm>
            <a:off x="2477706" y="3883441"/>
            <a:ext cx="7001164" cy="2092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50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endParaRPr lang="en-US" dirty="0"/>
          </a:p>
        </p:txBody>
      </p:sp>
      <p:sp>
        <p:nvSpPr>
          <p:cNvPr id="3" name="Marcador de número de diapositiva 2"/>
          <p:cNvSpPr>
            <a:spLocks noGrp="1"/>
          </p:cNvSpPr>
          <p:nvPr>
            <p:ph type="sldNum" sz="quarter" idx="12"/>
          </p:nvPr>
        </p:nvSpPr>
        <p:spPr/>
        <p:txBody>
          <a:bodyPr/>
          <a:lstStyle/>
          <a:p>
            <a:fld id="{4FAB73BC-B049-4115-A692-8D63A059BFB8}" type="slidenum">
              <a:rPr lang="en-US" sz="2000" smtClean="0">
                <a:effectLst>
                  <a:outerShdw blurRad="38100" dist="38100" dir="2700000" algn="tl">
                    <a:srgbClr val="000000">
                      <a:alpha val="43137"/>
                    </a:srgbClr>
                  </a:outerShdw>
                </a:effectLst>
                <a:latin typeface="Century Gothic" panose="020B0502020202020204" pitchFamily="34" charset="0"/>
              </a:rPr>
              <a:t>51</a:t>
            </a:fld>
            <a:endParaRPr lang="en-US" sz="2000" dirty="0">
              <a:effectLst>
                <a:outerShdw blurRad="38100" dist="38100" dir="2700000" algn="tl">
                  <a:srgbClr val="000000">
                    <a:alpha val="43137"/>
                  </a:srgbClr>
                </a:outerShdw>
              </a:effectLst>
              <a:latin typeface="Century Gothic" panose="020B0502020202020204" pitchFamily="34" charset="0"/>
            </a:endParaRPr>
          </a:p>
        </p:txBody>
      </p:sp>
      <p:pic>
        <p:nvPicPr>
          <p:cNvPr id="86" name="Imagen 85"/>
          <p:cNvPicPr>
            <a:picLocks noChangeAspect="1"/>
          </p:cNvPicPr>
          <p:nvPr/>
        </p:nvPicPr>
        <p:blipFill>
          <a:blip r:embed="rId3">
            <a:clrChange>
              <a:clrFrom>
                <a:srgbClr val="FFFFFF"/>
              </a:clrFrom>
              <a:clrTo>
                <a:srgbClr val="FFFFFF">
                  <a:alpha val="0"/>
                </a:srgbClr>
              </a:clrTo>
            </a:clrChange>
          </a:blip>
          <a:stretch>
            <a:fillRect/>
          </a:stretch>
        </p:blipFill>
        <p:spPr>
          <a:xfrm>
            <a:off x="677829" y="2157156"/>
            <a:ext cx="3102375" cy="3466260"/>
          </a:xfrm>
          <a:prstGeom prst="rect">
            <a:avLst/>
          </a:prstGeom>
        </p:spPr>
      </p:pic>
      <p:grpSp>
        <p:nvGrpSpPr>
          <p:cNvPr id="12" name="Group 11">
            <a:extLst>
              <a:ext uri="{FF2B5EF4-FFF2-40B4-BE49-F238E27FC236}">
                <a16:creationId xmlns:a16="http://schemas.microsoft.com/office/drawing/2014/main" id="{60EF991D-7D86-E5B8-A6A1-AFFEA675FAD8}"/>
              </a:ext>
            </a:extLst>
          </p:cNvPr>
          <p:cNvGrpSpPr/>
          <p:nvPr/>
        </p:nvGrpSpPr>
        <p:grpSpPr>
          <a:xfrm>
            <a:off x="4072257" y="1092673"/>
            <a:ext cx="4526335" cy="5524938"/>
            <a:chOff x="2002486" y="1326698"/>
            <a:chExt cx="4526335" cy="5524938"/>
          </a:xfrm>
        </p:grpSpPr>
        <p:grpSp>
          <p:nvGrpSpPr>
            <p:cNvPr id="5" name="Group 4">
              <a:extLst>
                <a:ext uri="{FF2B5EF4-FFF2-40B4-BE49-F238E27FC236}">
                  <a16:creationId xmlns:a16="http://schemas.microsoft.com/office/drawing/2014/main" id="{63287C8B-82A2-50C9-73A7-303748E57344}"/>
                </a:ext>
              </a:extLst>
            </p:cNvPr>
            <p:cNvGrpSpPr/>
            <p:nvPr/>
          </p:nvGrpSpPr>
          <p:grpSpPr>
            <a:xfrm>
              <a:off x="2002486" y="1326698"/>
              <a:ext cx="4526335" cy="5524938"/>
              <a:chOff x="2574443" y="999228"/>
              <a:chExt cx="4526335" cy="5524938"/>
            </a:xfrm>
          </p:grpSpPr>
          <p:graphicFrame>
            <p:nvGraphicFramePr>
              <p:cNvPr id="6" name="Diagrama 17">
                <a:extLst>
                  <a:ext uri="{FF2B5EF4-FFF2-40B4-BE49-F238E27FC236}">
                    <a16:creationId xmlns:a16="http://schemas.microsoft.com/office/drawing/2014/main" id="{BF0661B6-BD0F-277A-DA28-F91E9D45EC8C}"/>
                  </a:ext>
                </a:extLst>
              </p:cNvPr>
              <p:cNvGraphicFramePr/>
              <p:nvPr>
                <p:extLst>
                  <p:ext uri="{D42A27DB-BD31-4B8C-83A1-F6EECF244321}">
                    <p14:modId xmlns:p14="http://schemas.microsoft.com/office/powerpoint/2010/main" val="258604551"/>
                  </p:ext>
                </p:extLst>
              </p:nvPr>
            </p:nvGraphicFramePr>
            <p:xfrm>
              <a:off x="2574443" y="999228"/>
              <a:ext cx="4526335" cy="55249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19">
                <a:extLst>
                  <a:ext uri="{FF2B5EF4-FFF2-40B4-BE49-F238E27FC236}">
                    <a16:creationId xmlns:a16="http://schemas.microsoft.com/office/drawing/2014/main" id="{E533D2DA-FB9B-C554-E642-E2F706607FE5}"/>
                  </a:ext>
                </a:extLst>
              </p:cNvPr>
              <p:cNvSpPr txBox="1"/>
              <p:nvPr/>
            </p:nvSpPr>
            <p:spPr>
              <a:xfrm>
                <a:off x="3460252" y="2456955"/>
                <a:ext cx="966611"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300" b="0" i="0" u="none" strike="noStrike" kern="0" cap="none" spc="0" normalizeH="0" baseline="0" noProof="0" dirty="0">
                    <a:ln>
                      <a:noFill/>
                    </a:ln>
                    <a:solidFill>
                      <a:prstClr val="black"/>
                    </a:solidFill>
                    <a:effectLst/>
                    <a:uLnTx/>
                    <a:uFillTx/>
                    <a:latin typeface="Raleway" panose="020B0503030101060003" pitchFamily="34" charset="0"/>
                  </a:rPr>
                  <a:t>Cognitive disorders</a:t>
                </a:r>
              </a:p>
            </p:txBody>
          </p:sp>
          <p:sp>
            <p:nvSpPr>
              <p:cNvPr id="8" name="CuadroTexto 20">
                <a:extLst>
                  <a:ext uri="{FF2B5EF4-FFF2-40B4-BE49-F238E27FC236}">
                    <a16:creationId xmlns:a16="http://schemas.microsoft.com/office/drawing/2014/main" id="{EF57E627-62CB-CCDB-913E-8500EA8677F2}"/>
                  </a:ext>
                </a:extLst>
              </p:cNvPr>
              <p:cNvSpPr txBox="1"/>
              <p:nvPr/>
            </p:nvSpPr>
            <p:spPr>
              <a:xfrm>
                <a:off x="5346791" y="3530864"/>
                <a:ext cx="1286547" cy="461665"/>
              </a:xfrm>
              <a:prstGeom prst="rect">
                <a:avLst/>
              </a:prstGeom>
              <a:noFill/>
            </p:spPr>
            <p:txBody>
              <a:bodyPr wrap="square" rtlCol="0">
                <a:spAutoFit/>
              </a:bodyPr>
              <a:lstStyle/>
              <a:p>
                <a:pPr lvl="0"/>
                <a:r>
                  <a:rPr lang="en-GB" sz="1200" dirty="0">
                    <a:solidFill>
                      <a:sysClr val="windowText" lastClr="000000"/>
                    </a:solidFill>
                    <a:latin typeface="Raleway" panose="020B0503030101060003" pitchFamily="34" charset="0"/>
                  </a:rPr>
                  <a:t>Breathing disorders</a:t>
                </a:r>
              </a:p>
            </p:txBody>
          </p:sp>
          <p:sp>
            <p:nvSpPr>
              <p:cNvPr id="9" name="CuadroTexto 21">
                <a:extLst>
                  <a:ext uri="{FF2B5EF4-FFF2-40B4-BE49-F238E27FC236}">
                    <a16:creationId xmlns:a16="http://schemas.microsoft.com/office/drawing/2014/main" id="{A629A725-C325-E775-3AB5-8643787DA913}"/>
                  </a:ext>
                </a:extLst>
              </p:cNvPr>
              <p:cNvSpPr txBox="1"/>
              <p:nvPr/>
            </p:nvSpPr>
            <p:spPr>
              <a:xfrm>
                <a:off x="3300283" y="4714457"/>
                <a:ext cx="1286547"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Raleway" panose="020B0503030101060003" pitchFamily="34" charset="0"/>
                  </a:rPr>
                  <a:t>Cataracts</a:t>
                </a:r>
              </a:p>
            </p:txBody>
          </p:sp>
          <p:sp>
            <p:nvSpPr>
              <p:cNvPr id="10" name="TextBox 9">
                <a:extLst>
                  <a:ext uri="{FF2B5EF4-FFF2-40B4-BE49-F238E27FC236}">
                    <a16:creationId xmlns:a16="http://schemas.microsoft.com/office/drawing/2014/main" id="{A60BA10A-9A8E-9A18-862B-04A7ECAD3283}"/>
                  </a:ext>
                </a:extLst>
              </p:cNvPr>
              <p:cNvSpPr txBox="1"/>
              <p:nvPr/>
            </p:nvSpPr>
            <p:spPr>
              <a:xfrm>
                <a:off x="4618580" y="2371221"/>
                <a:ext cx="1077247" cy="646331"/>
              </a:xfrm>
              <a:prstGeom prst="rect">
                <a:avLst/>
              </a:prstGeom>
              <a:noFill/>
            </p:spPr>
            <p:txBody>
              <a:bodyPr wrap="square">
                <a:spAutoFit/>
              </a:bodyPr>
              <a:lstStyle/>
              <a:p>
                <a:pPr lvl="0" algn="ctr"/>
                <a:r>
                  <a:rPr lang="en-GB" sz="1200" dirty="0">
                    <a:solidFill>
                      <a:sysClr val="windowText" lastClr="000000"/>
                    </a:solidFill>
                    <a:latin typeface="Raleway" panose="020B0503030101060003" pitchFamily="34" charset="0"/>
                  </a:rPr>
                  <a:t>Atrophy and muscle weakness</a:t>
                </a:r>
              </a:p>
            </p:txBody>
          </p:sp>
        </p:grpSp>
        <p:sp>
          <p:nvSpPr>
            <p:cNvPr id="11" name="CuadroTexto 20">
              <a:extLst>
                <a:ext uri="{FF2B5EF4-FFF2-40B4-BE49-F238E27FC236}">
                  <a16:creationId xmlns:a16="http://schemas.microsoft.com/office/drawing/2014/main" id="{570D005D-3527-D9DA-CEDC-928D64E5F051}"/>
                </a:ext>
              </a:extLst>
            </p:cNvPr>
            <p:cNvSpPr txBox="1"/>
            <p:nvPr/>
          </p:nvSpPr>
          <p:spPr>
            <a:xfrm>
              <a:off x="3889407" y="4833311"/>
              <a:ext cx="1286547" cy="646331"/>
            </a:xfrm>
            <a:prstGeom prst="rect">
              <a:avLst/>
            </a:prstGeom>
            <a:noFill/>
          </p:spPr>
          <p:txBody>
            <a:bodyPr wrap="square" rtlCol="0">
              <a:spAutoFit/>
            </a:bodyPr>
            <a:lstStyle/>
            <a:p>
              <a:pPr lvl="0" algn="ctr"/>
              <a:r>
                <a:rPr lang="en-GB" sz="1200" dirty="0">
                  <a:solidFill>
                    <a:sysClr val="windowText" lastClr="000000"/>
                  </a:solidFill>
                  <a:latin typeface="Raleway" panose="020B0503030101060003" pitchFamily="34" charset="0"/>
                </a:rPr>
                <a:t>Cardio-circulatory disorders</a:t>
              </a:r>
            </a:p>
          </p:txBody>
        </p:sp>
      </p:grpSp>
      <p:sp>
        <p:nvSpPr>
          <p:cNvPr id="14" name="TextBox 13">
            <a:extLst>
              <a:ext uri="{FF2B5EF4-FFF2-40B4-BE49-F238E27FC236}">
                <a16:creationId xmlns:a16="http://schemas.microsoft.com/office/drawing/2014/main" id="{DD20A671-C3B0-B27B-B8BF-B98D6EB71D55}"/>
              </a:ext>
            </a:extLst>
          </p:cNvPr>
          <p:cNvSpPr txBox="1"/>
          <p:nvPr/>
        </p:nvSpPr>
        <p:spPr>
          <a:xfrm>
            <a:off x="536208" y="1234584"/>
            <a:ext cx="10960863" cy="646331"/>
          </a:xfrm>
          <a:prstGeom prst="rect">
            <a:avLst/>
          </a:prstGeom>
          <a:noFill/>
        </p:spPr>
        <p:txBody>
          <a:bodyPr wrap="square">
            <a:spAutoFit/>
          </a:bodyPr>
          <a:lstStyle/>
          <a:p>
            <a:pPr lvl="0" algn="just">
              <a:spcBef>
                <a:spcPts val="600"/>
              </a:spcBef>
              <a:spcAft>
                <a:spcPts val="150"/>
              </a:spcAft>
              <a:defRPr/>
            </a:pPr>
            <a:r>
              <a:rPr lang="en-GB" kern="0" dirty="0">
                <a:solidFill>
                  <a:prstClr val="black"/>
                </a:solidFill>
                <a:latin typeface="Raleway" panose="020B0503030101060003" pitchFamily="34" charset="0"/>
              </a:rPr>
              <a:t>Myotonic Dystrophy Type </a:t>
            </a:r>
            <a:r>
              <a:rPr kumimoji="0" lang="en-GB" sz="1800" b="0" i="0" u="none" strike="noStrike" kern="0" cap="none" spc="0" normalizeH="0" baseline="0" dirty="0">
                <a:ln>
                  <a:noFill/>
                </a:ln>
                <a:solidFill>
                  <a:prstClr val="black"/>
                </a:solidFill>
                <a:uLnTx/>
                <a:uFillTx/>
                <a:latin typeface="Raleway" panose="020B0503030101060003" pitchFamily="34" charset="0"/>
              </a:rPr>
              <a:t>1 or Steinert’s Myotonic Dystrophy</a:t>
            </a:r>
            <a:r>
              <a:rPr lang="en-GB" kern="0" dirty="0">
                <a:solidFill>
                  <a:prstClr val="black"/>
                </a:solidFill>
                <a:latin typeface="Raleway" panose="020B0503030101060003" pitchFamily="34" charset="0"/>
              </a:rPr>
              <a:t> is a </a:t>
            </a:r>
            <a:r>
              <a:rPr kumimoji="0" lang="en-GB" sz="1800" b="0" i="0" u="none" strike="noStrike" kern="0" cap="none" spc="0" normalizeH="0" baseline="0" dirty="0">
                <a:ln>
                  <a:noFill/>
                </a:ln>
                <a:solidFill>
                  <a:prstClr val="black"/>
                </a:solidFill>
                <a:effectLst/>
                <a:uLnTx/>
                <a:uFillTx/>
                <a:latin typeface="Raleway" panose="020B0503030101060003" pitchFamily="34" charset="0"/>
              </a:rPr>
              <a:t>multisystemic disorder characterized by myotomy and multiorgan damage.</a:t>
            </a:r>
          </a:p>
        </p:txBody>
      </p:sp>
      <p:grpSp>
        <p:nvGrpSpPr>
          <p:cNvPr id="15" name="Grupo 6">
            <a:extLst>
              <a:ext uri="{FF2B5EF4-FFF2-40B4-BE49-F238E27FC236}">
                <a16:creationId xmlns:a16="http://schemas.microsoft.com/office/drawing/2014/main" id="{C1EDAB4C-2C5E-7D96-17D6-9B386AA67E0E}"/>
              </a:ext>
            </a:extLst>
          </p:cNvPr>
          <p:cNvGrpSpPr/>
          <p:nvPr/>
        </p:nvGrpSpPr>
        <p:grpSpPr>
          <a:xfrm>
            <a:off x="687977" y="353431"/>
            <a:ext cx="6303373" cy="523220"/>
            <a:chOff x="687977" y="353431"/>
            <a:chExt cx="6303373" cy="523220"/>
          </a:xfrm>
        </p:grpSpPr>
        <p:sp>
          <p:nvSpPr>
            <p:cNvPr id="16" name="CuadroTexto 1">
              <a:extLst>
                <a:ext uri="{FF2B5EF4-FFF2-40B4-BE49-F238E27FC236}">
                  <a16:creationId xmlns:a16="http://schemas.microsoft.com/office/drawing/2014/main" id="{8851815B-9C41-9C06-B68B-0E1505C753DD}"/>
                </a:ext>
              </a:extLst>
            </p:cNvPr>
            <p:cNvSpPr txBox="1"/>
            <p:nvPr/>
          </p:nvSpPr>
          <p:spPr>
            <a:xfrm>
              <a:off x="687977" y="353431"/>
              <a:ext cx="630337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Adellgene®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Myotonic</a:t>
              </a: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Dystrophy</a:t>
              </a:r>
              <a:endPar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endParaRPr>
            </a:p>
          </p:txBody>
        </p:sp>
        <p:cxnSp>
          <p:nvCxnSpPr>
            <p:cNvPr id="17" name="Conector recto 3">
              <a:extLst>
                <a:ext uri="{FF2B5EF4-FFF2-40B4-BE49-F238E27FC236}">
                  <a16:creationId xmlns:a16="http://schemas.microsoft.com/office/drawing/2014/main" id="{E91F33E8-5424-E06A-6B8D-F50D64F8F7A5}"/>
                </a:ext>
              </a:extLst>
            </p:cNvPr>
            <p:cNvCxnSpPr>
              <a:cxnSpLocks/>
            </p:cNvCxnSpPr>
            <p:nvPr/>
          </p:nvCxnSpPr>
          <p:spPr>
            <a:xfrm>
              <a:off x="687977" y="353431"/>
              <a:ext cx="0" cy="5232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5CD923E9-DC93-F690-C012-896F8DE3A4BB}"/>
              </a:ext>
            </a:extLst>
          </p:cNvPr>
          <p:cNvPicPr>
            <a:picLocks noChangeAspect="1"/>
          </p:cNvPicPr>
          <p:nvPr/>
        </p:nvPicPr>
        <p:blipFill rotWithShape="1">
          <a:blip r:embed="rId9">
            <a:duotone>
              <a:schemeClr val="bg2">
                <a:shade val="45000"/>
                <a:satMod val="135000"/>
              </a:schemeClr>
              <a:prstClr val="white"/>
            </a:duotone>
            <a:extLst>
              <a:ext uri="{BEBA8EAE-BF5A-486C-A8C5-ECC9F3942E4B}">
                <a14:imgProps xmlns:a14="http://schemas.microsoft.com/office/drawing/2010/main">
                  <a14:imgLayer r:embed="rId10">
                    <a14:imgEffect>
                      <a14:colorTemperature colorTemp="11200"/>
                    </a14:imgEffect>
                  </a14:imgLayer>
                </a14:imgProps>
              </a:ext>
            </a:extLst>
          </a:blip>
          <a:srcRect t="54814"/>
          <a:stretch/>
        </p:blipFill>
        <p:spPr>
          <a:xfrm>
            <a:off x="9185534" y="0"/>
            <a:ext cx="3006466" cy="1129376"/>
          </a:xfrm>
          <a:prstGeom prst="rect">
            <a:avLst/>
          </a:prstGeom>
        </p:spPr>
      </p:pic>
      <p:sp>
        <p:nvSpPr>
          <p:cNvPr id="20" name="TextBox 19">
            <a:extLst>
              <a:ext uri="{FF2B5EF4-FFF2-40B4-BE49-F238E27FC236}">
                <a16:creationId xmlns:a16="http://schemas.microsoft.com/office/drawing/2014/main" id="{0317D835-AFE1-98C3-49D6-19D43B180D64}"/>
              </a:ext>
            </a:extLst>
          </p:cNvPr>
          <p:cNvSpPr txBox="1"/>
          <p:nvPr/>
        </p:nvSpPr>
        <p:spPr>
          <a:xfrm>
            <a:off x="9454174" y="101488"/>
            <a:ext cx="2469186" cy="830997"/>
          </a:xfrm>
          <a:prstGeom prst="rect">
            <a:avLst/>
          </a:prstGeom>
          <a:noFill/>
        </p:spPr>
        <p:txBody>
          <a:bodyPr wrap="square" rtlCol="0">
            <a:spAutoFit/>
          </a:bodyPr>
          <a:lstStyle/>
          <a:p>
            <a:pPr algn="ctr"/>
            <a:r>
              <a:rPr lang="es-ES" sz="2400" b="1" dirty="0" err="1">
                <a:solidFill>
                  <a:schemeClr val="bg1"/>
                </a:solidFill>
                <a:latin typeface="Raleway" panose="020B0503030101060003" pitchFamily="34" charset="0"/>
              </a:rPr>
              <a:t>Fragment</a:t>
            </a:r>
            <a:r>
              <a:rPr lang="es-ES" sz="2400" b="1" dirty="0">
                <a:solidFill>
                  <a:schemeClr val="bg1"/>
                </a:solidFill>
                <a:latin typeface="Raleway" panose="020B0503030101060003" pitchFamily="34" charset="0"/>
              </a:rPr>
              <a:t> analysis kits</a:t>
            </a:r>
            <a:endParaRPr lang="en-US" sz="2400" b="1" dirty="0">
              <a:solidFill>
                <a:schemeClr val="bg1"/>
              </a:solidFill>
              <a:latin typeface="Raleway" panose="020B0503030101060003" pitchFamily="34" charset="0"/>
            </a:endParaRPr>
          </a:p>
        </p:txBody>
      </p:sp>
      <p:sp>
        <p:nvSpPr>
          <p:cNvPr id="13" name="TextBox 12">
            <a:extLst>
              <a:ext uri="{FF2B5EF4-FFF2-40B4-BE49-F238E27FC236}">
                <a16:creationId xmlns:a16="http://schemas.microsoft.com/office/drawing/2014/main" id="{76F452AF-01DB-1FDF-F5B1-E7F6314FB674}"/>
              </a:ext>
            </a:extLst>
          </p:cNvPr>
          <p:cNvSpPr txBox="1"/>
          <p:nvPr/>
        </p:nvSpPr>
        <p:spPr>
          <a:xfrm>
            <a:off x="8383665" y="2091297"/>
            <a:ext cx="3320609" cy="2236510"/>
          </a:xfrm>
          <a:prstGeom prst="rect">
            <a:avLst/>
          </a:prstGeom>
          <a:noFill/>
        </p:spPr>
        <p:txBody>
          <a:bodyPr wrap="square">
            <a:spAutoFit/>
          </a:bodyPr>
          <a:lstStyle/>
          <a:p>
            <a:pPr lvl="0" algn="just">
              <a:spcBef>
                <a:spcPts val="600"/>
              </a:spcBef>
              <a:spcAft>
                <a:spcPts val="150"/>
              </a:spcAft>
              <a:defRPr/>
            </a:pPr>
            <a:r>
              <a:rPr lang="en-GB" b="1" kern="0" dirty="0">
                <a:solidFill>
                  <a:prstClr val="black"/>
                </a:solidFill>
                <a:latin typeface="Raleway" panose="020B0503030101060003" pitchFamily="34" charset="0"/>
              </a:rPr>
              <a:t>Adult mild type</a:t>
            </a:r>
            <a:r>
              <a:rPr lang="en-GB" kern="0" dirty="0">
                <a:solidFill>
                  <a:prstClr val="black"/>
                </a:solidFill>
                <a:latin typeface="Raleway" panose="020B0503030101060003" pitchFamily="34" charset="0"/>
              </a:rPr>
              <a:t>: almost no symptoms until adulthood (40 years </a:t>
            </a:r>
            <a:r>
              <a:rPr lang="en-GB" kern="0" dirty="0" err="1">
                <a:solidFill>
                  <a:prstClr val="black"/>
                </a:solidFill>
                <a:latin typeface="Raleway" panose="020B0503030101060003" pitchFamily="34" charset="0"/>
              </a:rPr>
              <a:t>approx</a:t>
            </a:r>
            <a:r>
              <a:rPr lang="en-GB" kern="0" dirty="0">
                <a:solidFill>
                  <a:prstClr val="black"/>
                </a:solidFill>
                <a:latin typeface="Raleway" panose="020B0503030101060003" pitchFamily="34" charset="0"/>
              </a:rPr>
              <a:t>), decreases patient’s lifespan </a:t>
            </a:r>
          </a:p>
          <a:p>
            <a:pPr lvl="0" algn="just">
              <a:spcBef>
                <a:spcPts val="600"/>
              </a:spcBef>
              <a:spcAft>
                <a:spcPts val="150"/>
              </a:spcAft>
              <a:defRPr/>
            </a:pPr>
            <a:endParaRPr kumimoji="0" lang="en-GB" sz="1800" b="0" i="0" u="none" strike="noStrike" kern="0" cap="none" spc="0" normalizeH="0" baseline="0" dirty="0">
              <a:ln>
                <a:noFill/>
              </a:ln>
              <a:solidFill>
                <a:prstClr val="black"/>
              </a:solidFill>
              <a:effectLst/>
              <a:uLnTx/>
              <a:uFillTx/>
              <a:latin typeface="Raleway" panose="020B0503030101060003" pitchFamily="34" charset="0"/>
            </a:endParaRPr>
          </a:p>
          <a:p>
            <a:pPr lvl="0" algn="just">
              <a:spcBef>
                <a:spcPts val="600"/>
              </a:spcBef>
              <a:spcAft>
                <a:spcPts val="150"/>
              </a:spcAft>
              <a:defRPr/>
            </a:pPr>
            <a:r>
              <a:rPr lang="en-GB" b="1" kern="0" dirty="0">
                <a:solidFill>
                  <a:prstClr val="black"/>
                </a:solidFill>
                <a:latin typeface="Raleway" panose="020B0503030101060003" pitchFamily="34" charset="0"/>
              </a:rPr>
              <a:t>Children’s type</a:t>
            </a:r>
            <a:r>
              <a:rPr lang="en-GB" kern="0" dirty="0">
                <a:solidFill>
                  <a:prstClr val="black"/>
                </a:solidFill>
                <a:latin typeface="Raleway" panose="020B0503030101060003" pitchFamily="34" charset="0"/>
              </a:rPr>
              <a:t>: Congenital form, frequently lethal</a:t>
            </a:r>
            <a:endParaRPr kumimoji="0" lang="en-GB" sz="1800" b="0" i="0" u="none" strike="noStrike" kern="0" cap="none" spc="0" normalizeH="0" baseline="0" dirty="0">
              <a:ln>
                <a:noFill/>
              </a:ln>
              <a:solidFill>
                <a:prstClr val="black"/>
              </a:solidFill>
              <a:effectLst/>
              <a:uLnTx/>
              <a:uFillTx/>
              <a:latin typeface="Raleway" panose="020B0503030101060003" pitchFamily="34" charset="0"/>
            </a:endParaRPr>
          </a:p>
        </p:txBody>
      </p:sp>
    </p:spTree>
    <p:extLst>
      <p:ext uri="{BB962C8B-B14F-4D97-AF65-F5344CB8AC3E}">
        <p14:creationId xmlns:p14="http://schemas.microsoft.com/office/powerpoint/2010/main" val="60683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endParaRPr lang="en-US" dirty="0"/>
          </a:p>
        </p:txBody>
      </p:sp>
      <p:sp>
        <p:nvSpPr>
          <p:cNvPr id="3" name="Marcador de número de diapositiva 2"/>
          <p:cNvSpPr>
            <a:spLocks noGrp="1"/>
          </p:cNvSpPr>
          <p:nvPr>
            <p:ph type="sldNum" sz="quarter" idx="12"/>
          </p:nvPr>
        </p:nvSpPr>
        <p:spPr/>
        <p:txBody>
          <a:bodyPr/>
          <a:lstStyle/>
          <a:p>
            <a:fld id="{4FAB73BC-B049-4115-A692-8D63A059BFB8}" type="slidenum">
              <a:rPr lang="en-US" sz="2000" smtClean="0">
                <a:effectLst>
                  <a:outerShdw blurRad="38100" dist="38100" dir="2700000" algn="tl">
                    <a:srgbClr val="000000">
                      <a:alpha val="43137"/>
                    </a:srgbClr>
                  </a:outerShdw>
                </a:effectLst>
                <a:latin typeface="Century Gothic" panose="020B0502020202020204" pitchFamily="34" charset="0"/>
              </a:rPr>
              <a:t>52</a:t>
            </a:fld>
            <a:endParaRPr lang="en-US" sz="2000" dirty="0">
              <a:effectLst>
                <a:outerShdw blurRad="38100" dist="38100" dir="2700000" algn="tl">
                  <a:srgbClr val="000000">
                    <a:alpha val="43137"/>
                  </a:srgbClr>
                </a:outerShdw>
              </a:effectLst>
              <a:latin typeface="Century Gothic" panose="020B0502020202020204" pitchFamily="34" charset="0"/>
            </a:endParaRPr>
          </a:p>
        </p:txBody>
      </p:sp>
      <p:grpSp>
        <p:nvGrpSpPr>
          <p:cNvPr id="15" name="Grupo 6">
            <a:extLst>
              <a:ext uri="{FF2B5EF4-FFF2-40B4-BE49-F238E27FC236}">
                <a16:creationId xmlns:a16="http://schemas.microsoft.com/office/drawing/2014/main" id="{C1EDAB4C-2C5E-7D96-17D6-9B386AA67E0E}"/>
              </a:ext>
            </a:extLst>
          </p:cNvPr>
          <p:cNvGrpSpPr/>
          <p:nvPr/>
        </p:nvGrpSpPr>
        <p:grpSpPr>
          <a:xfrm>
            <a:off x="687977" y="353431"/>
            <a:ext cx="6303373" cy="523220"/>
            <a:chOff x="687977" y="353431"/>
            <a:chExt cx="6303373" cy="523220"/>
          </a:xfrm>
        </p:grpSpPr>
        <p:sp>
          <p:nvSpPr>
            <p:cNvPr id="16" name="CuadroTexto 1">
              <a:extLst>
                <a:ext uri="{FF2B5EF4-FFF2-40B4-BE49-F238E27FC236}">
                  <a16:creationId xmlns:a16="http://schemas.microsoft.com/office/drawing/2014/main" id="{8851815B-9C41-9C06-B68B-0E1505C753DD}"/>
                </a:ext>
              </a:extLst>
            </p:cNvPr>
            <p:cNvSpPr txBox="1"/>
            <p:nvPr/>
          </p:nvSpPr>
          <p:spPr>
            <a:xfrm>
              <a:off x="687977" y="353431"/>
              <a:ext cx="630337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Adellgene®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Myotonic</a:t>
              </a: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Dystrophy</a:t>
              </a:r>
              <a:endPar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endParaRPr>
            </a:p>
          </p:txBody>
        </p:sp>
        <p:cxnSp>
          <p:nvCxnSpPr>
            <p:cNvPr id="17" name="Conector recto 3">
              <a:extLst>
                <a:ext uri="{FF2B5EF4-FFF2-40B4-BE49-F238E27FC236}">
                  <a16:creationId xmlns:a16="http://schemas.microsoft.com/office/drawing/2014/main" id="{E91F33E8-5424-E06A-6B8D-F50D64F8F7A5}"/>
                </a:ext>
              </a:extLst>
            </p:cNvPr>
            <p:cNvCxnSpPr>
              <a:cxnSpLocks/>
            </p:cNvCxnSpPr>
            <p:nvPr/>
          </p:nvCxnSpPr>
          <p:spPr>
            <a:xfrm>
              <a:off x="687977" y="353431"/>
              <a:ext cx="0" cy="5232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5CD923E9-DC93-F690-C012-896F8DE3A4BB}"/>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54814"/>
          <a:stretch/>
        </p:blipFill>
        <p:spPr>
          <a:xfrm>
            <a:off x="9185534" y="0"/>
            <a:ext cx="3006466" cy="1129376"/>
          </a:xfrm>
          <a:prstGeom prst="rect">
            <a:avLst/>
          </a:prstGeom>
        </p:spPr>
      </p:pic>
      <p:sp>
        <p:nvSpPr>
          <p:cNvPr id="20" name="TextBox 19">
            <a:extLst>
              <a:ext uri="{FF2B5EF4-FFF2-40B4-BE49-F238E27FC236}">
                <a16:creationId xmlns:a16="http://schemas.microsoft.com/office/drawing/2014/main" id="{0317D835-AFE1-98C3-49D6-19D43B180D64}"/>
              </a:ext>
            </a:extLst>
          </p:cNvPr>
          <p:cNvSpPr txBox="1"/>
          <p:nvPr/>
        </p:nvSpPr>
        <p:spPr>
          <a:xfrm>
            <a:off x="9454174" y="101488"/>
            <a:ext cx="2469186" cy="830997"/>
          </a:xfrm>
          <a:prstGeom prst="rect">
            <a:avLst/>
          </a:prstGeom>
          <a:noFill/>
        </p:spPr>
        <p:txBody>
          <a:bodyPr wrap="square" rtlCol="0">
            <a:spAutoFit/>
          </a:bodyPr>
          <a:lstStyle/>
          <a:p>
            <a:pPr algn="ctr"/>
            <a:r>
              <a:rPr lang="es-ES" sz="2400" b="1" dirty="0" err="1">
                <a:solidFill>
                  <a:schemeClr val="bg1"/>
                </a:solidFill>
                <a:latin typeface="Raleway" panose="020B0503030101060003" pitchFamily="34" charset="0"/>
              </a:rPr>
              <a:t>Fragment</a:t>
            </a:r>
            <a:r>
              <a:rPr lang="es-ES" sz="2400" b="1" dirty="0">
                <a:solidFill>
                  <a:schemeClr val="bg1"/>
                </a:solidFill>
                <a:latin typeface="Raleway" panose="020B0503030101060003" pitchFamily="34" charset="0"/>
              </a:rPr>
              <a:t> analysis kits</a:t>
            </a:r>
            <a:endParaRPr lang="en-US" sz="2400" b="1" dirty="0">
              <a:solidFill>
                <a:schemeClr val="bg1"/>
              </a:solidFill>
              <a:latin typeface="Raleway" panose="020B0503030101060003" pitchFamily="34" charset="0"/>
            </a:endParaRPr>
          </a:p>
        </p:txBody>
      </p:sp>
      <p:graphicFrame>
        <p:nvGraphicFramePr>
          <p:cNvPr id="19" name="Diagrama 33">
            <a:extLst>
              <a:ext uri="{FF2B5EF4-FFF2-40B4-BE49-F238E27FC236}">
                <a16:creationId xmlns:a16="http://schemas.microsoft.com/office/drawing/2014/main" id="{9A358B3C-F295-42EF-7644-33652E75276D}"/>
              </a:ext>
            </a:extLst>
          </p:cNvPr>
          <p:cNvGraphicFramePr/>
          <p:nvPr>
            <p:extLst>
              <p:ext uri="{D42A27DB-BD31-4B8C-83A1-F6EECF244321}">
                <p14:modId xmlns:p14="http://schemas.microsoft.com/office/powerpoint/2010/main" val="2636784271"/>
              </p:ext>
            </p:extLst>
          </p:nvPr>
        </p:nvGraphicFramePr>
        <p:xfrm>
          <a:off x="421036" y="1004535"/>
          <a:ext cx="9606686" cy="13145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1" name="Diagrama 34">
            <a:extLst>
              <a:ext uri="{FF2B5EF4-FFF2-40B4-BE49-F238E27FC236}">
                <a16:creationId xmlns:a16="http://schemas.microsoft.com/office/drawing/2014/main" id="{FDF5C2F6-9658-1C84-1DE5-D9710CF003DC}"/>
              </a:ext>
            </a:extLst>
          </p:cNvPr>
          <p:cNvGraphicFramePr/>
          <p:nvPr>
            <p:extLst>
              <p:ext uri="{D42A27DB-BD31-4B8C-83A1-F6EECF244321}">
                <p14:modId xmlns:p14="http://schemas.microsoft.com/office/powerpoint/2010/main" val="240702065"/>
              </p:ext>
            </p:extLst>
          </p:nvPr>
        </p:nvGraphicFramePr>
        <p:xfrm>
          <a:off x="6383367" y="2651577"/>
          <a:ext cx="5444765" cy="30782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9458" name="Picture 2" descr="Frontiers | Muscle wasting in myotonic dystrophies: a model of premature  aging">
            <a:extLst>
              <a:ext uri="{FF2B5EF4-FFF2-40B4-BE49-F238E27FC236}">
                <a16:creationId xmlns:a16="http://schemas.microsoft.com/office/drawing/2014/main" id="{741E5023-0D2E-7A91-757F-1C2C152F5B3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50000"/>
          <a:stretch/>
        </p:blipFill>
        <p:spPr bwMode="auto">
          <a:xfrm>
            <a:off x="895389" y="3820931"/>
            <a:ext cx="4853841" cy="105642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DA6703CF-D95A-5DFD-685C-3DDB43A0B1E3}"/>
              </a:ext>
            </a:extLst>
          </p:cNvPr>
          <p:cNvGrpSpPr/>
          <p:nvPr/>
        </p:nvGrpSpPr>
        <p:grpSpPr>
          <a:xfrm>
            <a:off x="443653" y="2983549"/>
            <a:ext cx="8741881" cy="407586"/>
            <a:chOff x="279757" y="810440"/>
            <a:chExt cx="8741881" cy="407586"/>
          </a:xfrm>
        </p:grpSpPr>
        <p:sp>
          <p:nvSpPr>
            <p:cNvPr id="23" name="Rectangle 22">
              <a:extLst>
                <a:ext uri="{FF2B5EF4-FFF2-40B4-BE49-F238E27FC236}">
                  <a16:creationId xmlns:a16="http://schemas.microsoft.com/office/drawing/2014/main" id="{67C604A8-8467-410B-1573-23BEE8E9B006}"/>
                </a:ext>
              </a:extLst>
            </p:cNvPr>
            <p:cNvSpPr/>
            <p:nvPr/>
          </p:nvSpPr>
          <p:spPr>
            <a:xfrm>
              <a:off x="755854" y="816669"/>
              <a:ext cx="8265784" cy="401357"/>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sp>
          <p:nvSpPr>
            <p:cNvPr id="24" name="TextBox 23">
              <a:extLst>
                <a:ext uri="{FF2B5EF4-FFF2-40B4-BE49-F238E27FC236}">
                  <a16:creationId xmlns:a16="http://schemas.microsoft.com/office/drawing/2014/main" id="{3C53AE69-6B6C-BE88-816F-D596D213CC70}"/>
                </a:ext>
              </a:extLst>
            </p:cNvPr>
            <p:cNvSpPr txBox="1"/>
            <p:nvPr/>
          </p:nvSpPr>
          <p:spPr>
            <a:xfrm>
              <a:off x="279757" y="810440"/>
              <a:ext cx="6019499" cy="4013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50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GB" sz="1800" b="1" kern="1200" noProof="0" dirty="0">
                  <a:solidFill>
                    <a:sysClr val="windowText" lastClr="000000">
                      <a:hueOff val="0"/>
                      <a:satOff val="0"/>
                      <a:lumOff val="0"/>
                      <a:alphaOff val="0"/>
                    </a:sysClr>
                  </a:solidFill>
                  <a:latin typeface="Raleway" panose="020B0503030101060003" pitchFamily="34" charset="0"/>
                </a:rPr>
                <a:t>CTG triplets expansion </a:t>
              </a:r>
              <a:r>
                <a:rPr lang="en-GB" sz="1800" b="0" kern="1200" noProof="0" dirty="0">
                  <a:solidFill>
                    <a:sysClr val="windowText" lastClr="000000">
                      <a:hueOff val="0"/>
                      <a:satOff val="0"/>
                      <a:lumOff val="0"/>
                      <a:alphaOff val="0"/>
                    </a:sysClr>
                  </a:solidFill>
                  <a:latin typeface="Raleway" panose="020B0503030101060003" pitchFamily="34" charset="0"/>
                </a:rPr>
                <a:t>in the 3’ untranslated region of the gene</a:t>
              </a:r>
              <a:endParaRPr lang="en-GB" sz="1800" kern="1200" noProof="0" dirty="0">
                <a:solidFill>
                  <a:sysClr val="windowText" lastClr="000000">
                    <a:hueOff val="0"/>
                    <a:satOff val="0"/>
                    <a:lumOff val="0"/>
                    <a:alphaOff val="0"/>
                  </a:sysClr>
                </a:solidFill>
                <a:latin typeface="Raleway" panose="020B0503030101060003" pitchFamily="34" charset="0"/>
              </a:endParaRPr>
            </a:p>
          </p:txBody>
        </p:sp>
      </p:grpSp>
    </p:spTree>
    <p:extLst>
      <p:ext uri="{BB962C8B-B14F-4D97-AF65-F5344CB8AC3E}">
        <p14:creationId xmlns:p14="http://schemas.microsoft.com/office/powerpoint/2010/main" val="330704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A1C3A3-218A-BD9F-3F75-BDE395DB7ED3}"/>
              </a:ext>
            </a:extLst>
          </p:cNvPr>
          <p:cNvSpPr>
            <a:spLocks noGrp="1"/>
          </p:cNvSpPr>
          <p:nvPr>
            <p:ph type="sldNum" sz="quarter" idx="10"/>
          </p:nvPr>
        </p:nvSpPr>
        <p:spPr/>
        <p:txBody>
          <a:bodyPr/>
          <a:lstStyle/>
          <a:p>
            <a:fld id="{075BE8CC-8D6B-A541-B42B-3C66E239E22D}" type="slidenum">
              <a:rPr lang="es-ES" smtClean="0"/>
              <a:pPr/>
              <a:t>53</a:t>
            </a:fld>
            <a:endParaRPr lang="es-ES" dirty="0"/>
          </a:p>
        </p:txBody>
      </p:sp>
      <p:pic>
        <p:nvPicPr>
          <p:cNvPr id="3" name="Picture 2" descr="Ojo con pestañas - Iconos gratis de gestos">
            <a:extLst>
              <a:ext uri="{FF2B5EF4-FFF2-40B4-BE49-F238E27FC236}">
                <a16:creationId xmlns:a16="http://schemas.microsoft.com/office/drawing/2014/main" id="{AF9BCF80-5A59-97AA-B79A-37CCDC3BE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660" y="2578333"/>
            <a:ext cx="752475" cy="752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5D228-4B47-1339-DCED-5E9FADD2D506}"/>
              </a:ext>
            </a:extLst>
          </p:cNvPr>
          <p:cNvSpPr txBox="1"/>
          <p:nvPr/>
        </p:nvSpPr>
        <p:spPr>
          <a:xfrm>
            <a:off x="1708727" y="2633575"/>
            <a:ext cx="7102763" cy="2031325"/>
          </a:xfrm>
          <a:prstGeom prst="rect">
            <a:avLst/>
          </a:prstGeom>
          <a:noFill/>
        </p:spPr>
        <p:txBody>
          <a:bodyPr wrap="square">
            <a:spAutoFit/>
          </a:bodyPr>
          <a:lstStyle/>
          <a:p>
            <a:r>
              <a:rPr lang="en-US" dirty="0">
                <a:solidFill>
                  <a:srgbClr val="000000"/>
                </a:solidFill>
                <a:latin typeface="Raleway" panose="020B0503030101060003" pitchFamily="34" charset="0"/>
              </a:rPr>
              <a:t>BDR kit advantages:</a:t>
            </a:r>
          </a:p>
          <a:p>
            <a:pPr marL="285750" indent="-285750">
              <a:buFont typeface="Arial" panose="020B0604020202020204" pitchFamily="34" charset="0"/>
              <a:buChar char="•"/>
            </a:pPr>
            <a:r>
              <a:rPr lang="en-US" dirty="0">
                <a:solidFill>
                  <a:srgbClr val="000000"/>
                </a:solidFill>
                <a:latin typeface="Raleway" panose="020B0503030101060003" pitchFamily="34" charset="0"/>
              </a:rPr>
              <a:t>The kit is based on a PCR / Triplet Repeat Primed PCR (TP-PCR) followed by capillary electrophoresis (CE)</a:t>
            </a:r>
          </a:p>
          <a:p>
            <a:pPr marL="285750" indent="-285750">
              <a:buFont typeface="Arial" panose="020B0604020202020204" pitchFamily="34" charset="0"/>
              <a:buChar char="•"/>
            </a:pPr>
            <a:r>
              <a:rPr lang="en-US" dirty="0">
                <a:solidFill>
                  <a:srgbClr val="000000"/>
                </a:solidFill>
                <a:latin typeface="Raleway" panose="020B0503030101060003" pitchFamily="34" charset="0"/>
              </a:rPr>
              <a:t>The kit allows the quantification of up to 150 CGG repeats</a:t>
            </a:r>
          </a:p>
          <a:p>
            <a:pPr marL="285750" indent="-285750">
              <a:buFont typeface="Arial" panose="020B0604020202020204" pitchFamily="34" charset="0"/>
              <a:buChar char="•"/>
            </a:pPr>
            <a:r>
              <a:rPr lang="en-US" dirty="0">
                <a:solidFill>
                  <a:srgbClr val="000000"/>
                </a:solidFill>
                <a:latin typeface="Raleway" panose="020B0503030101060003" pitchFamily="34" charset="0"/>
              </a:rPr>
              <a:t>It allows the determination of all kinds of alleles: wild-type, premutation and mutant alleles</a:t>
            </a:r>
          </a:p>
          <a:p>
            <a:pPr marL="285750" indent="-285750">
              <a:buFont typeface="Arial" panose="020B0604020202020204" pitchFamily="34" charset="0"/>
              <a:buChar char="•"/>
            </a:pPr>
            <a:r>
              <a:rPr lang="en-US" dirty="0">
                <a:solidFill>
                  <a:srgbClr val="000000"/>
                </a:solidFill>
                <a:latin typeface="Raleway" panose="020B0503030101060003" pitchFamily="34" charset="0"/>
              </a:rPr>
              <a:t>BDR software to calculate the number of repeats</a:t>
            </a:r>
          </a:p>
        </p:txBody>
      </p:sp>
      <p:pic>
        <p:nvPicPr>
          <p:cNvPr id="6" name="Picture 5" descr="Graphical user interface, website&#10;&#10;Description automatically generated">
            <a:extLst>
              <a:ext uri="{FF2B5EF4-FFF2-40B4-BE49-F238E27FC236}">
                <a16:creationId xmlns:a16="http://schemas.microsoft.com/office/drawing/2014/main" id="{E4F73E0E-5ECD-FB2F-7BBF-74051DF9BE3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32304" y="3698112"/>
            <a:ext cx="4121150" cy="2802961"/>
          </a:xfrm>
          <a:prstGeom prst="rect">
            <a:avLst/>
          </a:prstGeom>
        </p:spPr>
      </p:pic>
      <p:sp>
        <p:nvSpPr>
          <p:cNvPr id="8" name="TextBox 7">
            <a:extLst>
              <a:ext uri="{FF2B5EF4-FFF2-40B4-BE49-F238E27FC236}">
                <a16:creationId xmlns:a16="http://schemas.microsoft.com/office/drawing/2014/main" id="{AABF97C6-DF16-4976-12E1-5DCF2E1E806F}"/>
              </a:ext>
            </a:extLst>
          </p:cNvPr>
          <p:cNvSpPr txBox="1"/>
          <p:nvPr/>
        </p:nvSpPr>
        <p:spPr>
          <a:xfrm>
            <a:off x="533332" y="1285708"/>
            <a:ext cx="11141429" cy="923330"/>
          </a:xfrm>
          <a:prstGeom prst="rect">
            <a:avLst/>
          </a:prstGeom>
          <a:noFill/>
        </p:spPr>
        <p:txBody>
          <a:bodyPr wrap="square">
            <a:spAutoFit/>
          </a:bodyPr>
          <a:lstStyle/>
          <a:p>
            <a:pPr algn="just"/>
            <a:r>
              <a:rPr lang="en-US" dirty="0">
                <a:solidFill>
                  <a:srgbClr val="000000"/>
                </a:solidFill>
                <a:latin typeface="Raleway" panose="020B0503030101060003" pitchFamily="34" charset="0"/>
              </a:rPr>
              <a:t>Adellgene® Myotonic Dystrophy Screening / Confirmatory kit allows the detection of the number of CTG repeats in the 3´UTR region of the </a:t>
            </a:r>
            <a:r>
              <a:rPr lang="en-US" i="1" dirty="0">
                <a:solidFill>
                  <a:srgbClr val="000000"/>
                </a:solidFill>
                <a:latin typeface="Raleway" panose="020B0503030101060003" pitchFamily="34" charset="0"/>
              </a:rPr>
              <a:t>DMPK</a:t>
            </a:r>
            <a:r>
              <a:rPr lang="en-US" dirty="0">
                <a:solidFill>
                  <a:srgbClr val="000000"/>
                </a:solidFill>
                <a:latin typeface="Raleway" panose="020B0503030101060003" pitchFamily="34" charset="0"/>
              </a:rPr>
              <a:t> gene. It aims to aid clinical diagnosis associated with clinical findings in myotonic dystrophy type 1 (DM1) that span from mild to severe symptoms. </a:t>
            </a:r>
          </a:p>
        </p:txBody>
      </p:sp>
      <p:grpSp>
        <p:nvGrpSpPr>
          <p:cNvPr id="9" name="Grupo 6">
            <a:extLst>
              <a:ext uri="{FF2B5EF4-FFF2-40B4-BE49-F238E27FC236}">
                <a16:creationId xmlns:a16="http://schemas.microsoft.com/office/drawing/2014/main" id="{D71058D6-00FC-1267-CFF1-57A9A0AAD95B}"/>
              </a:ext>
            </a:extLst>
          </p:cNvPr>
          <p:cNvGrpSpPr/>
          <p:nvPr/>
        </p:nvGrpSpPr>
        <p:grpSpPr>
          <a:xfrm>
            <a:off x="687977" y="353431"/>
            <a:ext cx="5786713" cy="523220"/>
            <a:chOff x="687977" y="353431"/>
            <a:chExt cx="5786713" cy="523220"/>
          </a:xfrm>
        </p:grpSpPr>
        <p:sp>
          <p:nvSpPr>
            <p:cNvPr id="10" name="CuadroTexto 1">
              <a:extLst>
                <a:ext uri="{FF2B5EF4-FFF2-40B4-BE49-F238E27FC236}">
                  <a16:creationId xmlns:a16="http://schemas.microsoft.com/office/drawing/2014/main" id="{C7ACE9B1-E403-4C61-71B9-F0263A50EFE2}"/>
                </a:ext>
              </a:extLst>
            </p:cNvPr>
            <p:cNvSpPr txBox="1"/>
            <p:nvPr/>
          </p:nvSpPr>
          <p:spPr>
            <a:xfrm>
              <a:off x="687977" y="353431"/>
              <a:ext cx="578671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Adellgene®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Myotonic</a:t>
              </a: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Dystrophy</a:t>
              </a:r>
              <a:endPar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endParaRPr>
            </a:p>
          </p:txBody>
        </p:sp>
        <p:cxnSp>
          <p:nvCxnSpPr>
            <p:cNvPr id="11" name="Conector recto 3">
              <a:extLst>
                <a:ext uri="{FF2B5EF4-FFF2-40B4-BE49-F238E27FC236}">
                  <a16:creationId xmlns:a16="http://schemas.microsoft.com/office/drawing/2014/main" id="{BDA36AAC-576C-FB54-C4BB-E6589B548E72}"/>
                </a:ext>
              </a:extLst>
            </p:cNvPr>
            <p:cNvCxnSpPr>
              <a:cxnSpLocks/>
            </p:cNvCxnSpPr>
            <p:nvPr/>
          </p:nvCxnSpPr>
          <p:spPr>
            <a:xfrm>
              <a:off x="687977" y="353431"/>
              <a:ext cx="0" cy="5232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313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9000" b="-9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290AAB9-2310-449C-881B-362F6472D1DB}"/>
              </a:ext>
            </a:extLst>
          </p:cNvPr>
          <p:cNvPicPr>
            <a:picLocks noChangeAspect="1"/>
          </p:cNvPicPr>
          <p:nvPr/>
        </p:nvPicPr>
        <p:blipFill>
          <a:blip r:embed="rId3">
            <a:clrChange>
              <a:clrFrom>
                <a:srgbClr val="F5F4F0"/>
              </a:clrFrom>
              <a:clrTo>
                <a:srgbClr val="F5F4F0">
                  <a:alpha val="0"/>
                </a:srgbClr>
              </a:clrTo>
            </a:clrChange>
            <a:alphaModFix amt="50000"/>
          </a:blip>
          <a:stretch>
            <a:fillRect/>
          </a:stretch>
        </p:blipFill>
        <p:spPr>
          <a:xfrm>
            <a:off x="385763" y="285716"/>
            <a:ext cx="1576388" cy="857284"/>
          </a:xfrm>
          <a:prstGeom prst="rect">
            <a:avLst/>
          </a:prstGeom>
        </p:spPr>
      </p:pic>
      <p:sp>
        <p:nvSpPr>
          <p:cNvPr id="3" name="CuadroTexto 2">
            <a:extLst>
              <a:ext uri="{FF2B5EF4-FFF2-40B4-BE49-F238E27FC236}">
                <a16:creationId xmlns:a16="http://schemas.microsoft.com/office/drawing/2014/main" id="{5CEE08A4-F9B9-4E86-B6B2-D711C7BE96F8}"/>
              </a:ext>
            </a:extLst>
          </p:cNvPr>
          <p:cNvSpPr txBox="1"/>
          <p:nvPr/>
        </p:nvSpPr>
        <p:spPr>
          <a:xfrm>
            <a:off x="2667732" y="3075057"/>
            <a:ext cx="6856535" cy="707886"/>
          </a:xfrm>
          <a:prstGeom prst="rect">
            <a:avLst/>
          </a:prstGeom>
          <a:solidFill>
            <a:srgbClr val="6488A3"/>
          </a:solidFill>
          <a:ln>
            <a:noFill/>
          </a:ln>
          <a:effectLst>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Playfair Display" pitchFamily="2" charset="0"/>
                <a:ea typeface="+mn-ea"/>
                <a:cs typeface="+mn-cs"/>
              </a:rPr>
              <a:t>Q&amp;A</a:t>
            </a:r>
          </a:p>
        </p:txBody>
      </p:sp>
    </p:spTree>
    <p:extLst>
      <p:ext uri="{BB962C8B-B14F-4D97-AF65-F5344CB8AC3E}">
        <p14:creationId xmlns:p14="http://schemas.microsoft.com/office/powerpoint/2010/main" val="29092685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6BA3A784-DCED-4626-B9A7-ACEAB6848CAF}"/>
              </a:ext>
            </a:extLst>
          </p:cNvPr>
          <p:cNvGrpSpPr/>
          <p:nvPr/>
        </p:nvGrpSpPr>
        <p:grpSpPr>
          <a:xfrm>
            <a:off x="1282577" y="2091741"/>
            <a:ext cx="9472511" cy="1664445"/>
            <a:chOff x="1436912" y="2409614"/>
            <a:chExt cx="7480663" cy="1664445"/>
          </a:xfrm>
        </p:grpSpPr>
        <p:sp>
          <p:nvSpPr>
            <p:cNvPr id="5" name="CuadroTexto 4">
              <a:extLst>
                <a:ext uri="{FF2B5EF4-FFF2-40B4-BE49-F238E27FC236}">
                  <a16:creationId xmlns:a16="http://schemas.microsoft.com/office/drawing/2014/main" id="{2D207D8E-90D7-4D5D-B7F0-38B806B9AF51}"/>
                </a:ext>
              </a:extLst>
            </p:cNvPr>
            <p:cNvSpPr txBox="1"/>
            <p:nvPr/>
          </p:nvSpPr>
          <p:spPr>
            <a:xfrm>
              <a:off x="1532706" y="2409614"/>
              <a:ext cx="73848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00000"/>
                  </a:solidFill>
                  <a:effectLst/>
                  <a:uLnTx/>
                  <a:uFillTx/>
                  <a:latin typeface="Playfair Display" pitchFamily="2" charset="0"/>
                  <a:ea typeface="+mn-ea"/>
                  <a:cs typeface="+mn-cs"/>
                </a:rPr>
                <a:t>Blackhills </a:t>
              </a:r>
              <a:r>
                <a:rPr kumimoji="0" lang="es-ES" sz="3600" b="1" i="0" u="none" strike="noStrike" kern="1200" cap="none" spc="0" normalizeH="0" baseline="0" noProof="0" dirty="0" err="1">
                  <a:ln>
                    <a:noFill/>
                  </a:ln>
                  <a:solidFill>
                    <a:srgbClr val="000000"/>
                  </a:solidFill>
                  <a:effectLst/>
                  <a:uLnTx/>
                  <a:uFillTx/>
                  <a:latin typeface="Playfair Display" pitchFamily="2" charset="0"/>
                  <a:ea typeface="+mn-ea"/>
                  <a:cs typeface="+mn-cs"/>
                </a:rPr>
                <a:t>Diagnostic</a:t>
              </a:r>
              <a:r>
                <a:rPr kumimoji="0" lang="es-ES" sz="3600" b="1" i="0" u="none" strike="noStrike" kern="1200" cap="none" spc="0" normalizeH="0" baseline="0" noProof="0" dirty="0">
                  <a:ln>
                    <a:noFill/>
                  </a:ln>
                  <a:solidFill>
                    <a:srgbClr val="000000"/>
                  </a:solidFill>
                  <a:effectLst/>
                  <a:uLnTx/>
                  <a:uFillTx/>
                  <a:latin typeface="Playfair Display" pitchFamily="2" charset="0"/>
                  <a:ea typeface="+mn-ea"/>
                  <a:cs typeface="+mn-cs"/>
                </a:rPr>
                <a:t> Resources (BDR) – Company and HLA kits</a:t>
              </a:r>
            </a:p>
          </p:txBody>
        </p:sp>
        <p:cxnSp>
          <p:nvCxnSpPr>
            <p:cNvPr id="6" name="Conector recto 5">
              <a:extLst>
                <a:ext uri="{FF2B5EF4-FFF2-40B4-BE49-F238E27FC236}">
                  <a16:creationId xmlns:a16="http://schemas.microsoft.com/office/drawing/2014/main" id="{4B02A288-AEFC-44D2-9EC8-88930197529E}"/>
                </a:ext>
              </a:extLst>
            </p:cNvPr>
            <p:cNvCxnSpPr>
              <a:cxnSpLocks/>
            </p:cNvCxnSpPr>
            <p:nvPr/>
          </p:nvCxnSpPr>
          <p:spPr>
            <a:xfrm>
              <a:off x="1436912" y="2409614"/>
              <a:ext cx="0" cy="166444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4" name="Imagen 13">
            <a:extLst>
              <a:ext uri="{FF2B5EF4-FFF2-40B4-BE49-F238E27FC236}">
                <a16:creationId xmlns:a16="http://schemas.microsoft.com/office/drawing/2014/main" id="{6771C1FE-6D31-4196-A375-5CD821761E73}"/>
              </a:ext>
            </a:extLst>
          </p:cNvPr>
          <p:cNvPicPr>
            <a:picLocks noChangeAspect="1"/>
          </p:cNvPicPr>
          <p:nvPr/>
        </p:nvPicPr>
        <p:blipFill>
          <a:blip r:embed="rId3">
            <a:clrChange>
              <a:clrFrom>
                <a:srgbClr val="F5F4F0"/>
              </a:clrFrom>
              <a:clrTo>
                <a:srgbClr val="F5F4F0">
                  <a:alpha val="0"/>
                </a:srgbClr>
              </a:clrTo>
            </a:clrChange>
          </a:blip>
          <a:stretch>
            <a:fillRect/>
          </a:stretch>
        </p:blipFill>
        <p:spPr>
          <a:xfrm>
            <a:off x="9864191" y="5809229"/>
            <a:ext cx="2266290" cy="1126319"/>
          </a:xfrm>
          <a:prstGeom prst="rect">
            <a:avLst/>
          </a:prstGeom>
        </p:spPr>
      </p:pic>
    </p:spTree>
    <p:extLst>
      <p:ext uri="{BB962C8B-B14F-4D97-AF65-F5344CB8AC3E}">
        <p14:creationId xmlns:p14="http://schemas.microsoft.com/office/powerpoint/2010/main" val="26408261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8CB2AF-B5D7-8949-9469-AA2DC695C0B2}"/>
              </a:ext>
            </a:extLst>
          </p:cNvPr>
          <p:cNvSpPr>
            <a:spLocks noGrp="1"/>
          </p:cNvSpPr>
          <p:nvPr>
            <p:ph type="title"/>
          </p:nvPr>
        </p:nvSpPr>
        <p:spPr/>
        <p:txBody>
          <a:bodyPr/>
          <a:lstStyle/>
          <a:p>
            <a:r>
              <a:rPr lang="es-ES" dirty="0" err="1">
                <a:latin typeface="Playfair Display" pitchFamily="2" charset="0"/>
              </a:rPr>
              <a:t>Thank</a:t>
            </a:r>
            <a:r>
              <a:rPr lang="es-ES" dirty="0">
                <a:latin typeface="Playfair Display" pitchFamily="2" charset="0"/>
              </a:rPr>
              <a:t> </a:t>
            </a:r>
            <a:r>
              <a:rPr lang="es-ES" dirty="0" err="1">
                <a:latin typeface="Playfair Display" pitchFamily="2" charset="0"/>
              </a:rPr>
              <a:t>you</a:t>
            </a:r>
            <a:r>
              <a:rPr lang="es-ES" dirty="0">
                <a:latin typeface="Playfair Display" pitchFamily="2" charset="0"/>
              </a:rPr>
              <a:t> </a:t>
            </a:r>
            <a:r>
              <a:rPr lang="es-ES" dirty="0" err="1">
                <a:latin typeface="Playfair Display" pitchFamily="2" charset="0"/>
              </a:rPr>
              <a:t>for</a:t>
            </a:r>
            <a:r>
              <a:rPr lang="es-ES" dirty="0">
                <a:latin typeface="Playfair Display" pitchFamily="2" charset="0"/>
              </a:rPr>
              <a:t> </a:t>
            </a:r>
            <a:r>
              <a:rPr lang="es-ES" dirty="0" err="1">
                <a:latin typeface="Playfair Display" pitchFamily="2" charset="0"/>
              </a:rPr>
              <a:t>your</a:t>
            </a:r>
            <a:r>
              <a:rPr lang="es-ES" dirty="0">
                <a:latin typeface="Playfair Display" pitchFamily="2" charset="0"/>
              </a:rPr>
              <a:t> </a:t>
            </a:r>
            <a:r>
              <a:rPr lang="es-ES" dirty="0" err="1">
                <a:latin typeface="Playfair Display" pitchFamily="2" charset="0"/>
              </a:rPr>
              <a:t>attention</a:t>
            </a:r>
            <a:r>
              <a:rPr lang="es-ES" dirty="0">
                <a:latin typeface="Playfair Display" pitchFamily="2" charset="0"/>
              </a:rPr>
              <a:t>!</a:t>
            </a:r>
          </a:p>
        </p:txBody>
      </p:sp>
    </p:spTree>
    <p:extLst>
      <p:ext uri="{BB962C8B-B14F-4D97-AF65-F5344CB8AC3E}">
        <p14:creationId xmlns:p14="http://schemas.microsoft.com/office/powerpoint/2010/main" val="602593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9000" b="-9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290AAB9-2310-449C-881B-362F6472D1DB}"/>
              </a:ext>
            </a:extLst>
          </p:cNvPr>
          <p:cNvPicPr>
            <a:picLocks noChangeAspect="1"/>
          </p:cNvPicPr>
          <p:nvPr/>
        </p:nvPicPr>
        <p:blipFill>
          <a:blip r:embed="rId3">
            <a:clrChange>
              <a:clrFrom>
                <a:srgbClr val="F5F4F0"/>
              </a:clrFrom>
              <a:clrTo>
                <a:srgbClr val="F5F4F0">
                  <a:alpha val="0"/>
                </a:srgbClr>
              </a:clrTo>
            </a:clrChange>
            <a:alphaModFix amt="50000"/>
          </a:blip>
          <a:stretch>
            <a:fillRect/>
          </a:stretch>
        </p:blipFill>
        <p:spPr>
          <a:xfrm>
            <a:off x="385763" y="285716"/>
            <a:ext cx="1576388" cy="857284"/>
          </a:xfrm>
          <a:prstGeom prst="rect">
            <a:avLst/>
          </a:prstGeom>
        </p:spPr>
      </p:pic>
      <p:sp>
        <p:nvSpPr>
          <p:cNvPr id="3" name="CuadroTexto 2">
            <a:extLst>
              <a:ext uri="{FF2B5EF4-FFF2-40B4-BE49-F238E27FC236}">
                <a16:creationId xmlns:a16="http://schemas.microsoft.com/office/drawing/2014/main" id="{5CEE08A4-F9B9-4E86-B6B2-D711C7BE96F8}"/>
              </a:ext>
            </a:extLst>
          </p:cNvPr>
          <p:cNvSpPr txBox="1"/>
          <p:nvPr/>
        </p:nvSpPr>
        <p:spPr>
          <a:xfrm>
            <a:off x="2667732" y="2811105"/>
            <a:ext cx="6856535" cy="1323439"/>
          </a:xfrm>
          <a:prstGeom prst="rect">
            <a:avLst/>
          </a:prstGeom>
          <a:solidFill>
            <a:srgbClr val="6488A3"/>
          </a:solidFill>
          <a:ln>
            <a:noFill/>
          </a:ln>
          <a:effectLst>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Playfair Display" pitchFamily="2" charset="0"/>
                <a:ea typeface="+mn-ea"/>
                <a:cs typeface="+mn-cs"/>
              </a:rPr>
              <a:t>Genvinset® </a:t>
            </a:r>
            <a:r>
              <a:rPr kumimoji="0" lang="es-ES" sz="4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Playfair Display" pitchFamily="2" charset="0"/>
                <a:ea typeface="+mn-ea"/>
                <a:cs typeface="+mn-cs"/>
              </a:rPr>
              <a:t>product</a:t>
            </a:r>
            <a:r>
              <a:rPr kumimoji="0" lang="es-ES" sz="4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Playfair Display" pitchFamily="2" charset="0"/>
                <a:ea typeface="+mn-ea"/>
                <a:cs typeface="+mn-cs"/>
              </a:rPr>
              <a:t> line:  HLA kits </a:t>
            </a:r>
          </a:p>
        </p:txBody>
      </p:sp>
    </p:spTree>
    <p:extLst>
      <p:ext uri="{BB962C8B-B14F-4D97-AF65-F5344CB8AC3E}">
        <p14:creationId xmlns:p14="http://schemas.microsoft.com/office/powerpoint/2010/main" val="275954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64983-D9B9-9C01-2AC4-CD9EED5EF2F5}"/>
              </a:ext>
            </a:extLst>
          </p:cNvPr>
          <p:cNvSpPr>
            <a:spLocks noGrp="1"/>
          </p:cNvSpPr>
          <p:nvPr>
            <p:ph type="sldNum" sz="quarter" idx="10"/>
          </p:nvPr>
        </p:nvSpPr>
        <p:spPr/>
        <p:txBody>
          <a:bodyPr/>
          <a:lstStyle/>
          <a:p>
            <a:fld id="{075BE8CC-8D6B-A541-B42B-3C66E239E22D}" type="slidenum">
              <a:rPr lang="es-ES" smtClean="0"/>
              <a:pPr/>
              <a:t>7</a:t>
            </a:fld>
            <a:endParaRPr lang="es-ES" dirty="0"/>
          </a:p>
        </p:txBody>
      </p:sp>
      <p:grpSp>
        <p:nvGrpSpPr>
          <p:cNvPr id="6" name="Grupo 6">
            <a:extLst>
              <a:ext uri="{FF2B5EF4-FFF2-40B4-BE49-F238E27FC236}">
                <a16:creationId xmlns:a16="http://schemas.microsoft.com/office/drawing/2014/main" id="{D28CA53A-BDD0-854E-9ADC-7FC912BD9176}"/>
              </a:ext>
            </a:extLst>
          </p:cNvPr>
          <p:cNvGrpSpPr/>
          <p:nvPr/>
        </p:nvGrpSpPr>
        <p:grpSpPr>
          <a:xfrm>
            <a:off x="687977" y="353431"/>
            <a:ext cx="6903447" cy="523220"/>
            <a:chOff x="687977" y="353431"/>
            <a:chExt cx="6903447" cy="523220"/>
          </a:xfrm>
        </p:grpSpPr>
        <p:sp>
          <p:nvSpPr>
            <p:cNvPr id="7" name="CuadroTexto 1">
              <a:extLst>
                <a:ext uri="{FF2B5EF4-FFF2-40B4-BE49-F238E27FC236}">
                  <a16:creationId xmlns:a16="http://schemas.microsoft.com/office/drawing/2014/main" id="{2EED918F-587B-6E5B-7520-8B28471E3BCD}"/>
                </a:ext>
              </a:extLst>
            </p:cNvPr>
            <p:cNvSpPr txBox="1"/>
            <p:nvPr/>
          </p:nvSpPr>
          <p:spPr>
            <a:xfrm>
              <a:off x="687977" y="353431"/>
              <a:ext cx="690344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product</a:t>
              </a: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 line: </a:t>
              </a:r>
              <a:r>
                <a:rPr kumimoji="0" lang="es-ES" sz="2800" b="1"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Advantages</a:t>
              </a:r>
              <a:endParaRPr kumimoji="0" lang="es-ES" sz="2800" b="1"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endParaRPr>
            </a:p>
          </p:txBody>
        </p:sp>
        <p:cxnSp>
          <p:nvCxnSpPr>
            <p:cNvPr id="8" name="Conector recto 3">
              <a:extLst>
                <a:ext uri="{FF2B5EF4-FFF2-40B4-BE49-F238E27FC236}">
                  <a16:creationId xmlns:a16="http://schemas.microsoft.com/office/drawing/2014/main" id="{9743AA96-6575-1D1A-9579-E8ED66A10486}"/>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02D64452-1397-0CEF-B1B0-0D4C8999FFDB}"/>
              </a:ext>
            </a:extLst>
          </p:cNvPr>
          <p:cNvSpPr/>
          <p:nvPr/>
        </p:nvSpPr>
        <p:spPr>
          <a:xfrm>
            <a:off x="792751" y="1374601"/>
            <a:ext cx="590550" cy="52322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36E5A19-6063-5B75-9D35-E040977E929F}"/>
              </a:ext>
            </a:extLst>
          </p:cNvPr>
          <p:cNvSpPr txBox="1"/>
          <p:nvPr/>
        </p:nvSpPr>
        <p:spPr>
          <a:xfrm>
            <a:off x="935626" y="1333703"/>
            <a:ext cx="866775" cy="523220"/>
          </a:xfrm>
          <a:prstGeom prst="rect">
            <a:avLst/>
          </a:prstGeom>
          <a:noFill/>
        </p:spPr>
        <p:txBody>
          <a:bodyPr wrap="square" rtlCol="0">
            <a:spAutoFit/>
          </a:bodyPr>
          <a:lstStyle/>
          <a:p>
            <a:r>
              <a:rPr lang="es-ES" sz="2800" dirty="0">
                <a:latin typeface="Raleway" panose="020B0503030101060003" pitchFamily="34" charset="0"/>
                <a:cs typeface="Aharoni" panose="02010803020104030203" pitchFamily="2" charset="-79"/>
              </a:rPr>
              <a:t>1</a:t>
            </a:r>
            <a:endParaRPr lang="en-US" sz="2800" dirty="0">
              <a:latin typeface="Raleway" panose="020B0503030101060003" pitchFamily="34" charset="0"/>
              <a:cs typeface="Aharoni" panose="02010803020104030203" pitchFamily="2" charset="-79"/>
            </a:endParaRPr>
          </a:p>
        </p:txBody>
      </p:sp>
      <p:sp>
        <p:nvSpPr>
          <p:cNvPr id="11" name="TextBox 10">
            <a:extLst>
              <a:ext uri="{FF2B5EF4-FFF2-40B4-BE49-F238E27FC236}">
                <a16:creationId xmlns:a16="http://schemas.microsoft.com/office/drawing/2014/main" id="{019883AC-A649-E5AC-E66A-3D31D87E9A89}"/>
              </a:ext>
            </a:extLst>
          </p:cNvPr>
          <p:cNvSpPr txBox="1"/>
          <p:nvPr/>
        </p:nvSpPr>
        <p:spPr>
          <a:xfrm>
            <a:off x="1526176" y="1346770"/>
            <a:ext cx="3619500" cy="461665"/>
          </a:xfrm>
          <a:prstGeom prst="rect">
            <a:avLst/>
          </a:prstGeom>
          <a:noFill/>
        </p:spPr>
        <p:txBody>
          <a:bodyPr wrap="square" rtlCol="0">
            <a:spAutoFit/>
          </a:bodyPr>
          <a:lstStyle/>
          <a:p>
            <a:r>
              <a:rPr lang="es-ES" sz="2400" dirty="0" err="1">
                <a:solidFill>
                  <a:srgbClr val="000000"/>
                </a:solidFill>
                <a:latin typeface="Raleway" panose="020B0503030101060003" pitchFamily="34" charset="0"/>
              </a:rPr>
              <a:t>Reagents</a:t>
            </a:r>
            <a:r>
              <a:rPr lang="es-ES" sz="2400" dirty="0">
                <a:solidFill>
                  <a:srgbClr val="000000"/>
                </a:solidFill>
                <a:latin typeface="Raleway" panose="020B0503030101060003" pitchFamily="34" charset="0"/>
              </a:rPr>
              <a:t> </a:t>
            </a:r>
            <a:r>
              <a:rPr lang="es-ES" sz="2400" dirty="0" err="1">
                <a:solidFill>
                  <a:srgbClr val="000000"/>
                </a:solidFill>
                <a:latin typeface="Raleway" panose="020B0503030101060003" pitchFamily="34" charset="0"/>
              </a:rPr>
              <a:t>ready</a:t>
            </a:r>
            <a:r>
              <a:rPr lang="es-ES" sz="2400" dirty="0">
                <a:solidFill>
                  <a:srgbClr val="000000"/>
                </a:solidFill>
                <a:latin typeface="Raleway" panose="020B0503030101060003" pitchFamily="34" charset="0"/>
              </a:rPr>
              <a:t> </a:t>
            </a:r>
            <a:r>
              <a:rPr lang="es-ES" sz="2400" dirty="0" err="1">
                <a:solidFill>
                  <a:srgbClr val="000000"/>
                </a:solidFill>
                <a:latin typeface="Raleway" panose="020B0503030101060003" pitchFamily="34" charset="0"/>
              </a:rPr>
              <a:t>to</a:t>
            </a:r>
            <a:r>
              <a:rPr lang="es-ES" sz="2400" dirty="0">
                <a:solidFill>
                  <a:srgbClr val="000000"/>
                </a:solidFill>
                <a:latin typeface="Raleway" panose="020B0503030101060003" pitchFamily="34" charset="0"/>
              </a:rPr>
              <a:t> use</a:t>
            </a:r>
            <a:endParaRPr lang="en-US" sz="2400" dirty="0">
              <a:solidFill>
                <a:srgbClr val="000000"/>
              </a:solidFill>
              <a:latin typeface="Raleway" panose="020B0503030101060003" pitchFamily="34" charset="0"/>
            </a:endParaRPr>
          </a:p>
        </p:txBody>
      </p:sp>
      <p:sp>
        <p:nvSpPr>
          <p:cNvPr id="30" name="Oval 29">
            <a:extLst>
              <a:ext uri="{FF2B5EF4-FFF2-40B4-BE49-F238E27FC236}">
                <a16:creationId xmlns:a16="http://schemas.microsoft.com/office/drawing/2014/main" id="{7794D98B-20D2-A9EF-F3D8-0201C90C2B53}"/>
              </a:ext>
            </a:extLst>
          </p:cNvPr>
          <p:cNvSpPr/>
          <p:nvPr/>
        </p:nvSpPr>
        <p:spPr>
          <a:xfrm>
            <a:off x="792751" y="2002328"/>
            <a:ext cx="590550" cy="52322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6B99A34-6E1A-54D9-9FA8-982E4314B1C8}"/>
              </a:ext>
            </a:extLst>
          </p:cNvPr>
          <p:cNvSpPr txBox="1"/>
          <p:nvPr/>
        </p:nvSpPr>
        <p:spPr>
          <a:xfrm>
            <a:off x="935626" y="1961430"/>
            <a:ext cx="866775" cy="523220"/>
          </a:xfrm>
          <a:prstGeom prst="rect">
            <a:avLst/>
          </a:prstGeom>
          <a:noFill/>
        </p:spPr>
        <p:txBody>
          <a:bodyPr wrap="square" rtlCol="0">
            <a:spAutoFit/>
          </a:bodyPr>
          <a:lstStyle/>
          <a:p>
            <a:r>
              <a:rPr lang="es-ES" sz="2800" dirty="0">
                <a:latin typeface="Raleway" panose="020B0503030101060003" pitchFamily="34" charset="0"/>
                <a:cs typeface="Aharoni" panose="02010803020104030203" pitchFamily="2" charset="-79"/>
              </a:rPr>
              <a:t>2</a:t>
            </a:r>
            <a:endParaRPr lang="en-US" sz="2800" dirty="0">
              <a:latin typeface="Raleway" panose="020B0503030101060003" pitchFamily="34" charset="0"/>
              <a:cs typeface="Aharoni" panose="02010803020104030203" pitchFamily="2" charset="-79"/>
            </a:endParaRPr>
          </a:p>
        </p:txBody>
      </p:sp>
      <p:sp>
        <p:nvSpPr>
          <p:cNvPr id="32" name="TextBox 31">
            <a:extLst>
              <a:ext uri="{FF2B5EF4-FFF2-40B4-BE49-F238E27FC236}">
                <a16:creationId xmlns:a16="http://schemas.microsoft.com/office/drawing/2014/main" id="{772B9D04-92B9-243D-DC8A-3383E8A77806}"/>
              </a:ext>
            </a:extLst>
          </p:cNvPr>
          <p:cNvSpPr txBox="1"/>
          <p:nvPr/>
        </p:nvSpPr>
        <p:spPr>
          <a:xfrm>
            <a:off x="1526175" y="2007388"/>
            <a:ext cx="5312773" cy="461665"/>
          </a:xfrm>
          <a:prstGeom prst="rect">
            <a:avLst/>
          </a:prstGeom>
          <a:noFill/>
        </p:spPr>
        <p:txBody>
          <a:bodyPr wrap="square" rtlCol="0">
            <a:spAutoFit/>
          </a:bodyPr>
          <a:lstStyle/>
          <a:p>
            <a:r>
              <a:rPr lang="es-ES" sz="2400" dirty="0">
                <a:solidFill>
                  <a:srgbClr val="000000"/>
                </a:solidFill>
                <a:latin typeface="Raleway" panose="020B0503030101060003" pitchFamily="34" charset="0"/>
              </a:rPr>
              <a:t>Short and simple </a:t>
            </a:r>
            <a:r>
              <a:rPr lang="es-ES" sz="2400" dirty="0" err="1">
                <a:solidFill>
                  <a:srgbClr val="000000"/>
                </a:solidFill>
                <a:latin typeface="Raleway" panose="020B0503030101060003" pitchFamily="34" charset="0"/>
              </a:rPr>
              <a:t>work-flow</a:t>
            </a:r>
            <a:endParaRPr lang="en-US" sz="2400" dirty="0">
              <a:solidFill>
                <a:srgbClr val="000000"/>
              </a:solidFill>
              <a:latin typeface="Raleway" panose="020B0503030101060003" pitchFamily="34" charset="0"/>
            </a:endParaRPr>
          </a:p>
        </p:txBody>
      </p:sp>
      <p:sp>
        <p:nvSpPr>
          <p:cNvPr id="33" name="Oval 32">
            <a:extLst>
              <a:ext uri="{FF2B5EF4-FFF2-40B4-BE49-F238E27FC236}">
                <a16:creationId xmlns:a16="http://schemas.microsoft.com/office/drawing/2014/main" id="{007DA4EF-86CD-2310-0BA9-D663ECE8E7F6}"/>
              </a:ext>
            </a:extLst>
          </p:cNvPr>
          <p:cNvSpPr/>
          <p:nvPr/>
        </p:nvSpPr>
        <p:spPr>
          <a:xfrm>
            <a:off x="792752" y="2624995"/>
            <a:ext cx="590550" cy="52322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570C2BF-68BE-7EC5-E16A-034DFBE070D1}"/>
              </a:ext>
            </a:extLst>
          </p:cNvPr>
          <p:cNvSpPr txBox="1"/>
          <p:nvPr/>
        </p:nvSpPr>
        <p:spPr>
          <a:xfrm>
            <a:off x="935627" y="2584097"/>
            <a:ext cx="866775" cy="523220"/>
          </a:xfrm>
          <a:prstGeom prst="rect">
            <a:avLst/>
          </a:prstGeom>
          <a:noFill/>
        </p:spPr>
        <p:txBody>
          <a:bodyPr wrap="square" rtlCol="0">
            <a:spAutoFit/>
          </a:bodyPr>
          <a:lstStyle/>
          <a:p>
            <a:r>
              <a:rPr lang="es-ES" sz="2800" dirty="0">
                <a:latin typeface="Raleway" panose="020B0503030101060003" pitchFamily="34" charset="0"/>
                <a:cs typeface="Aharoni" panose="02010803020104030203" pitchFamily="2" charset="-79"/>
              </a:rPr>
              <a:t>3</a:t>
            </a:r>
            <a:endParaRPr lang="en-US" sz="2800" dirty="0">
              <a:latin typeface="Raleway" panose="020B0503030101060003" pitchFamily="34" charset="0"/>
              <a:cs typeface="Aharoni" panose="02010803020104030203" pitchFamily="2" charset="-79"/>
            </a:endParaRPr>
          </a:p>
        </p:txBody>
      </p:sp>
      <p:sp>
        <p:nvSpPr>
          <p:cNvPr id="35" name="TextBox 34">
            <a:extLst>
              <a:ext uri="{FF2B5EF4-FFF2-40B4-BE49-F238E27FC236}">
                <a16:creationId xmlns:a16="http://schemas.microsoft.com/office/drawing/2014/main" id="{8746640D-30D4-CC61-57A9-527C3D8CC373}"/>
              </a:ext>
            </a:extLst>
          </p:cNvPr>
          <p:cNvSpPr txBox="1"/>
          <p:nvPr/>
        </p:nvSpPr>
        <p:spPr>
          <a:xfrm>
            <a:off x="1526176" y="2630055"/>
            <a:ext cx="5312773" cy="461665"/>
          </a:xfrm>
          <a:prstGeom prst="rect">
            <a:avLst/>
          </a:prstGeom>
          <a:noFill/>
        </p:spPr>
        <p:txBody>
          <a:bodyPr wrap="square" rtlCol="0">
            <a:spAutoFit/>
          </a:bodyPr>
          <a:lstStyle/>
          <a:p>
            <a:r>
              <a:rPr lang="es-ES" sz="2400" dirty="0" err="1">
                <a:solidFill>
                  <a:srgbClr val="000000"/>
                </a:solidFill>
                <a:latin typeface="Raleway" panose="020B0503030101060003" pitchFamily="34" charset="0"/>
              </a:rPr>
              <a:t>Multiple</a:t>
            </a:r>
            <a:r>
              <a:rPr lang="es-ES" sz="2400" dirty="0">
                <a:solidFill>
                  <a:srgbClr val="000000"/>
                </a:solidFill>
                <a:latin typeface="Raleway" panose="020B0503030101060003" pitchFamily="34" charset="0"/>
              </a:rPr>
              <a:t> </a:t>
            </a:r>
            <a:r>
              <a:rPr lang="es-ES" sz="2400" dirty="0" err="1">
                <a:solidFill>
                  <a:srgbClr val="000000"/>
                </a:solidFill>
                <a:latin typeface="Raleway" panose="020B0503030101060003" pitchFamily="34" charset="0"/>
              </a:rPr>
              <a:t>thermal</a:t>
            </a:r>
            <a:r>
              <a:rPr lang="es-ES" sz="2400" dirty="0">
                <a:solidFill>
                  <a:srgbClr val="000000"/>
                </a:solidFill>
                <a:latin typeface="Raleway" panose="020B0503030101060003" pitchFamily="34" charset="0"/>
              </a:rPr>
              <a:t> </a:t>
            </a:r>
            <a:r>
              <a:rPr lang="es-ES" sz="2400" dirty="0" err="1">
                <a:solidFill>
                  <a:srgbClr val="000000"/>
                </a:solidFill>
                <a:latin typeface="Raleway" panose="020B0503030101060003" pitchFamily="34" charset="0"/>
              </a:rPr>
              <a:t>cyclers</a:t>
            </a:r>
            <a:r>
              <a:rPr lang="es-ES" sz="2400" dirty="0">
                <a:solidFill>
                  <a:srgbClr val="000000"/>
                </a:solidFill>
                <a:latin typeface="Raleway" panose="020B0503030101060003" pitchFamily="34" charset="0"/>
              </a:rPr>
              <a:t> </a:t>
            </a:r>
            <a:r>
              <a:rPr lang="es-ES" sz="2400" dirty="0" err="1">
                <a:solidFill>
                  <a:srgbClr val="000000"/>
                </a:solidFill>
                <a:latin typeface="Raleway" panose="020B0503030101060003" pitchFamily="34" charset="0"/>
              </a:rPr>
              <a:t>validated</a:t>
            </a:r>
            <a:endParaRPr lang="en-US" sz="2400" dirty="0">
              <a:solidFill>
                <a:srgbClr val="000000"/>
              </a:solidFill>
              <a:latin typeface="Raleway" panose="020B0503030101060003" pitchFamily="34" charset="0"/>
            </a:endParaRPr>
          </a:p>
        </p:txBody>
      </p:sp>
      <p:sp>
        <p:nvSpPr>
          <p:cNvPr id="36" name="Oval 35">
            <a:extLst>
              <a:ext uri="{FF2B5EF4-FFF2-40B4-BE49-F238E27FC236}">
                <a16:creationId xmlns:a16="http://schemas.microsoft.com/office/drawing/2014/main" id="{BC218841-4DB9-0EC5-7D6C-56E9B9E831E7}"/>
              </a:ext>
            </a:extLst>
          </p:cNvPr>
          <p:cNvSpPr/>
          <p:nvPr/>
        </p:nvSpPr>
        <p:spPr>
          <a:xfrm>
            <a:off x="792752" y="3244209"/>
            <a:ext cx="590550" cy="52322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6C6C708-AA9A-28C9-7DEE-6CD1D79D38E8}"/>
              </a:ext>
            </a:extLst>
          </p:cNvPr>
          <p:cNvSpPr txBox="1"/>
          <p:nvPr/>
        </p:nvSpPr>
        <p:spPr>
          <a:xfrm>
            <a:off x="935627" y="3203311"/>
            <a:ext cx="866775" cy="523220"/>
          </a:xfrm>
          <a:prstGeom prst="rect">
            <a:avLst/>
          </a:prstGeom>
          <a:noFill/>
        </p:spPr>
        <p:txBody>
          <a:bodyPr wrap="square" rtlCol="0">
            <a:spAutoFit/>
          </a:bodyPr>
          <a:lstStyle/>
          <a:p>
            <a:r>
              <a:rPr lang="es-ES" sz="2800" dirty="0">
                <a:latin typeface="Raleway" panose="020B0503030101060003" pitchFamily="34" charset="0"/>
                <a:cs typeface="Aharoni" panose="02010803020104030203" pitchFamily="2" charset="-79"/>
              </a:rPr>
              <a:t>4</a:t>
            </a:r>
            <a:endParaRPr lang="en-US" sz="2800" dirty="0">
              <a:latin typeface="Raleway" panose="020B0503030101060003" pitchFamily="34" charset="0"/>
              <a:cs typeface="Aharoni" panose="02010803020104030203" pitchFamily="2" charset="-79"/>
            </a:endParaRPr>
          </a:p>
        </p:txBody>
      </p:sp>
      <p:sp>
        <p:nvSpPr>
          <p:cNvPr id="38" name="TextBox 37">
            <a:extLst>
              <a:ext uri="{FF2B5EF4-FFF2-40B4-BE49-F238E27FC236}">
                <a16:creationId xmlns:a16="http://schemas.microsoft.com/office/drawing/2014/main" id="{7AE21377-CF49-98C5-A07D-9CA3978A1E51}"/>
              </a:ext>
            </a:extLst>
          </p:cNvPr>
          <p:cNvSpPr txBox="1"/>
          <p:nvPr/>
        </p:nvSpPr>
        <p:spPr>
          <a:xfrm>
            <a:off x="1526176" y="3249269"/>
            <a:ext cx="7817848" cy="461665"/>
          </a:xfrm>
          <a:prstGeom prst="rect">
            <a:avLst/>
          </a:prstGeom>
          <a:noFill/>
        </p:spPr>
        <p:txBody>
          <a:bodyPr wrap="square" rtlCol="0">
            <a:spAutoFit/>
          </a:bodyPr>
          <a:lstStyle/>
          <a:p>
            <a:r>
              <a:rPr lang="es-ES" sz="2400" dirty="0" err="1">
                <a:solidFill>
                  <a:srgbClr val="000000"/>
                </a:solidFill>
                <a:latin typeface="Raleway" panose="020B0503030101060003" pitchFamily="34" charset="0"/>
              </a:rPr>
              <a:t>Multiple</a:t>
            </a:r>
            <a:r>
              <a:rPr lang="es-ES" sz="2400" dirty="0">
                <a:solidFill>
                  <a:srgbClr val="000000"/>
                </a:solidFill>
                <a:latin typeface="Raleway" panose="020B0503030101060003" pitchFamily="34" charset="0"/>
              </a:rPr>
              <a:t> </a:t>
            </a:r>
            <a:r>
              <a:rPr lang="es-ES" sz="2400" dirty="0" err="1">
                <a:solidFill>
                  <a:srgbClr val="000000"/>
                </a:solidFill>
                <a:latin typeface="Raleway" panose="020B0503030101060003" pitchFamily="34" charset="0"/>
              </a:rPr>
              <a:t>sensitivity</a:t>
            </a:r>
            <a:r>
              <a:rPr lang="es-ES" sz="2400" dirty="0">
                <a:solidFill>
                  <a:srgbClr val="000000"/>
                </a:solidFill>
                <a:latin typeface="Raleway" panose="020B0503030101060003" pitchFamily="34" charset="0"/>
              </a:rPr>
              <a:t> and </a:t>
            </a:r>
            <a:r>
              <a:rPr lang="es-ES" sz="2400" dirty="0" err="1">
                <a:solidFill>
                  <a:srgbClr val="000000"/>
                </a:solidFill>
                <a:latin typeface="Raleway" panose="020B0503030101060003" pitchFamily="34" charset="0"/>
              </a:rPr>
              <a:t>diagnostic</a:t>
            </a:r>
            <a:r>
              <a:rPr lang="es-ES" sz="2400" dirty="0">
                <a:solidFill>
                  <a:srgbClr val="000000"/>
                </a:solidFill>
                <a:latin typeface="Raleway" panose="020B0503030101060003" pitchFamily="34" charset="0"/>
              </a:rPr>
              <a:t> </a:t>
            </a:r>
            <a:r>
              <a:rPr lang="es-ES" sz="2400" dirty="0" err="1">
                <a:solidFill>
                  <a:srgbClr val="000000"/>
                </a:solidFill>
                <a:latin typeface="Raleway" panose="020B0503030101060003" pitchFamily="34" charset="0"/>
              </a:rPr>
              <a:t>assays</a:t>
            </a:r>
            <a:r>
              <a:rPr lang="es-ES" sz="2400" dirty="0">
                <a:solidFill>
                  <a:srgbClr val="000000"/>
                </a:solidFill>
                <a:latin typeface="Raleway" panose="020B0503030101060003" pitchFamily="34" charset="0"/>
              </a:rPr>
              <a:t> </a:t>
            </a:r>
            <a:r>
              <a:rPr lang="es-ES" sz="2400" dirty="0" err="1">
                <a:solidFill>
                  <a:srgbClr val="000000"/>
                </a:solidFill>
                <a:latin typeface="Raleway" panose="020B0503030101060003" pitchFamily="34" charset="0"/>
              </a:rPr>
              <a:t>performed</a:t>
            </a:r>
            <a:r>
              <a:rPr lang="es-ES" sz="2400" dirty="0">
                <a:solidFill>
                  <a:srgbClr val="000000"/>
                </a:solidFill>
                <a:latin typeface="Raleway" panose="020B0503030101060003" pitchFamily="34" charset="0"/>
              </a:rPr>
              <a:t> </a:t>
            </a:r>
            <a:endParaRPr lang="en-US" sz="2400" dirty="0">
              <a:solidFill>
                <a:srgbClr val="000000"/>
              </a:solidFill>
              <a:latin typeface="Raleway" panose="020B0503030101060003" pitchFamily="34" charset="0"/>
            </a:endParaRPr>
          </a:p>
        </p:txBody>
      </p:sp>
      <p:sp>
        <p:nvSpPr>
          <p:cNvPr id="39" name="Oval 38">
            <a:extLst>
              <a:ext uri="{FF2B5EF4-FFF2-40B4-BE49-F238E27FC236}">
                <a16:creationId xmlns:a16="http://schemas.microsoft.com/office/drawing/2014/main" id="{22646246-6860-8F48-85DF-D7F46C152EB3}"/>
              </a:ext>
            </a:extLst>
          </p:cNvPr>
          <p:cNvSpPr/>
          <p:nvPr/>
        </p:nvSpPr>
        <p:spPr>
          <a:xfrm>
            <a:off x="830851" y="3866876"/>
            <a:ext cx="590550" cy="52322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0140FEB-0FBA-50E5-6E62-C36CB1005A71}"/>
              </a:ext>
            </a:extLst>
          </p:cNvPr>
          <p:cNvSpPr txBox="1"/>
          <p:nvPr/>
        </p:nvSpPr>
        <p:spPr>
          <a:xfrm>
            <a:off x="949913" y="3825978"/>
            <a:ext cx="866775" cy="523220"/>
          </a:xfrm>
          <a:prstGeom prst="rect">
            <a:avLst/>
          </a:prstGeom>
          <a:noFill/>
        </p:spPr>
        <p:txBody>
          <a:bodyPr wrap="square" rtlCol="0">
            <a:spAutoFit/>
          </a:bodyPr>
          <a:lstStyle/>
          <a:p>
            <a:r>
              <a:rPr lang="es-ES" sz="2800" dirty="0">
                <a:latin typeface="Raleway" panose="020B0503030101060003" pitchFamily="34" charset="0"/>
                <a:cs typeface="Aharoni" panose="02010803020104030203" pitchFamily="2" charset="-79"/>
              </a:rPr>
              <a:t>5</a:t>
            </a:r>
            <a:endParaRPr lang="en-US" sz="2800" dirty="0">
              <a:latin typeface="Raleway" panose="020B0503030101060003" pitchFamily="34" charset="0"/>
              <a:cs typeface="Aharoni" panose="02010803020104030203" pitchFamily="2" charset="-79"/>
            </a:endParaRPr>
          </a:p>
        </p:txBody>
      </p:sp>
      <p:sp>
        <p:nvSpPr>
          <p:cNvPr id="41" name="TextBox 40">
            <a:extLst>
              <a:ext uri="{FF2B5EF4-FFF2-40B4-BE49-F238E27FC236}">
                <a16:creationId xmlns:a16="http://schemas.microsoft.com/office/drawing/2014/main" id="{D51EE12C-2667-3797-897D-16D84EA25F62}"/>
              </a:ext>
            </a:extLst>
          </p:cNvPr>
          <p:cNvSpPr txBox="1"/>
          <p:nvPr/>
        </p:nvSpPr>
        <p:spPr>
          <a:xfrm>
            <a:off x="1564275" y="3871936"/>
            <a:ext cx="6417674" cy="461665"/>
          </a:xfrm>
          <a:prstGeom prst="rect">
            <a:avLst/>
          </a:prstGeom>
          <a:noFill/>
        </p:spPr>
        <p:txBody>
          <a:bodyPr wrap="square" rtlCol="0">
            <a:spAutoFit/>
          </a:bodyPr>
          <a:lstStyle/>
          <a:p>
            <a:r>
              <a:rPr lang="es-ES" sz="2400" dirty="0" err="1">
                <a:solidFill>
                  <a:srgbClr val="000000"/>
                </a:solidFill>
                <a:latin typeface="Raleway" panose="020B0503030101060003" pitchFamily="34" charset="0"/>
              </a:rPr>
              <a:t>Worldwide</a:t>
            </a:r>
            <a:r>
              <a:rPr lang="es-ES" sz="2400" dirty="0">
                <a:solidFill>
                  <a:srgbClr val="000000"/>
                </a:solidFill>
                <a:latin typeface="Raleway" panose="020B0503030101060003" pitchFamily="34" charset="0"/>
              </a:rPr>
              <a:t> </a:t>
            </a:r>
            <a:r>
              <a:rPr lang="es-ES" sz="2400" dirty="0" err="1">
                <a:solidFill>
                  <a:srgbClr val="000000"/>
                </a:solidFill>
                <a:latin typeface="Raleway" panose="020B0503030101060003" pitchFamily="34" charset="0"/>
              </a:rPr>
              <a:t>sells</a:t>
            </a:r>
            <a:endParaRPr lang="en-US" sz="2400" dirty="0">
              <a:solidFill>
                <a:srgbClr val="000000"/>
              </a:solidFill>
              <a:latin typeface="Raleway" panose="020B0503030101060003" pitchFamily="34" charset="0"/>
            </a:endParaRPr>
          </a:p>
        </p:txBody>
      </p:sp>
      <p:sp>
        <p:nvSpPr>
          <p:cNvPr id="42" name="Oval 41">
            <a:extLst>
              <a:ext uri="{FF2B5EF4-FFF2-40B4-BE49-F238E27FC236}">
                <a16:creationId xmlns:a16="http://schemas.microsoft.com/office/drawing/2014/main" id="{3D239DC0-60FE-C612-796A-E07E115E58C3}"/>
              </a:ext>
            </a:extLst>
          </p:cNvPr>
          <p:cNvSpPr/>
          <p:nvPr/>
        </p:nvSpPr>
        <p:spPr>
          <a:xfrm>
            <a:off x="830851" y="4466954"/>
            <a:ext cx="590550" cy="52322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A81F58C1-3D9D-AF74-A6B7-76B48FA357F3}"/>
              </a:ext>
            </a:extLst>
          </p:cNvPr>
          <p:cNvSpPr txBox="1"/>
          <p:nvPr/>
        </p:nvSpPr>
        <p:spPr>
          <a:xfrm>
            <a:off x="935626" y="4492463"/>
            <a:ext cx="866775" cy="523220"/>
          </a:xfrm>
          <a:prstGeom prst="rect">
            <a:avLst/>
          </a:prstGeom>
          <a:noFill/>
        </p:spPr>
        <p:txBody>
          <a:bodyPr wrap="square" rtlCol="0">
            <a:spAutoFit/>
          </a:bodyPr>
          <a:lstStyle/>
          <a:p>
            <a:r>
              <a:rPr lang="es-ES" sz="2800" dirty="0">
                <a:latin typeface="Raleway" panose="020B0503030101060003" pitchFamily="34" charset="0"/>
                <a:cs typeface="Aharoni" panose="02010803020104030203" pitchFamily="2" charset="-79"/>
              </a:rPr>
              <a:t>6</a:t>
            </a:r>
            <a:endParaRPr lang="en-US" sz="2800" dirty="0">
              <a:latin typeface="Raleway" panose="020B0503030101060003" pitchFamily="34" charset="0"/>
              <a:cs typeface="Aharoni" panose="02010803020104030203" pitchFamily="2" charset="-79"/>
            </a:endParaRPr>
          </a:p>
        </p:txBody>
      </p:sp>
      <p:sp>
        <p:nvSpPr>
          <p:cNvPr id="44" name="TextBox 43">
            <a:extLst>
              <a:ext uri="{FF2B5EF4-FFF2-40B4-BE49-F238E27FC236}">
                <a16:creationId xmlns:a16="http://schemas.microsoft.com/office/drawing/2014/main" id="{EA6F4950-E903-EF6A-3A34-384D66476A6E}"/>
              </a:ext>
            </a:extLst>
          </p:cNvPr>
          <p:cNvSpPr txBox="1"/>
          <p:nvPr/>
        </p:nvSpPr>
        <p:spPr>
          <a:xfrm>
            <a:off x="1564275" y="4472014"/>
            <a:ext cx="6417674" cy="461665"/>
          </a:xfrm>
          <a:prstGeom prst="rect">
            <a:avLst/>
          </a:prstGeom>
          <a:noFill/>
        </p:spPr>
        <p:txBody>
          <a:bodyPr wrap="square" rtlCol="0">
            <a:spAutoFit/>
          </a:bodyPr>
          <a:lstStyle/>
          <a:p>
            <a:r>
              <a:rPr lang="es-ES" sz="2400" dirty="0">
                <a:solidFill>
                  <a:srgbClr val="000000"/>
                </a:solidFill>
                <a:latin typeface="Raleway" panose="020B0503030101060003" pitchFamily="34" charset="0"/>
              </a:rPr>
              <a:t>CE-IVDD </a:t>
            </a:r>
            <a:r>
              <a:rPr lang="es-ES" sz="2400" dirty="0" err="1">
                <a:solidFill>
                  <a:srgbClr val="000000"/>
                </a:solidFill>
                <a:latin typeface="Raleway" panose="020B0503030101060003" pitchFamily="34" charset="0"/>
              </a:rPr>
              <a:t>marked</a:t>
            </a:r>
            <a:r>
              <a:rPr lang="es-ES" sz="2400" dirty="0">
                <a:solidFill>
                  <a:srgbClr val="000000"/>
                </a:solidFill>
                <a:latin typeface="Raleway" panose="020B0503030101060003" pitchFamily="34" charset="0"/>
              </a:rPr>
              <a:t> </a:t>
            </a:r>
            <a:r>
              <a:rPr lang="es-ES" sz="2400" dirty="0" err="1">
                <a:solidFill>
                  <a:srgbClr val="000000"/>
                </a:solidFill>
                <a:latin typeface="Raleway" panose="020B0503030101060003" pitchFamily="34" charset="0"/>
              </a:rPr>
              <a:t>products</a:t>
            </a:r>
            <a:r>
              <a:rPr lang="es-ES" sz="2400" dirty="0">
                <a:solidFill>
                  <a:srgbClr val="000000"/>
                </a:solidFill>
                <a:latin typeface="Raleway" panose="020B0503030101060003" pitchFamily="34" charset="0"/>
              </a:rPr>
              <a:t> </a:t>
            </a:r>
            <a:endParaRPr lang="en-US" sz="2400" dirty="0">
              <a:solidFill>
                <a:srgbClr val="000000"/>
              </a:solidFill>
              <a:latin typeface="Raleway" panose="020B0503030101060003" pitchFamily="34" charset="0"/>
            </a:endParaRPr>
          </a:p>
        </p:txBody>
      </p:sp>
      <p:sp>
        <p:nvSpPr>
          <p:cNvPr id="45" name="Oval 44">
            <a:extLst>
              <a:ext uri="{FF2B5EF4-FFF2-40B4-BE49-F238E27FC236}">
                <a16:creationId xmlns:a16="http://schemas.microsoft.com/office/drawing/2014/main" id="{0929C06A-99D7-2D0E-14D3-85F24E6EC9BC}"/>
              </a:ext>
            </a:extLst>
          </p:cNvPr>
          <p:cNvSpPr/>
          <p:nvPr/>
        </p:nvSpPr>
        <p:spPr>
          <a:xfrm>
            <a:off x="840377" y="5071884"/>
            <a:ext cx="590550" cy="52322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B700E5EB-CEFC-822D-C966-E41EF4F5A479}"/>
              </a:ext>
            </a:extLst>
          </p:cNvPr>
          <p:cNvSpPr txBox="1"/>
          <p:nvPr/>
        </p:nvSpPr>
        <p:spPr>
          <a:xfrm>
            <a:off x="964202" y="5059293"/>
            <a:ext cx="866775" cy="523220"/>
          </a:xfrm>
          <a:prstGeom prst="rect">
            <a:avLst/>
          </a:prstGeom>
          <a:noFill/>
        </p:spPr>
        <p:txBody>
          <a:bodyPr wrap="square" rtlCol="0">
            <a:spAutoFit/>
          </a:bodyPr>
          <a:lstStyle/>
          <a:p>
            <a:r>
              <a:rPr lang="es-ES" sz="2800" dirty="0">
                <a:latin typeface="Raleway" panose="020B0503030101060003" pitchFamily="34" charset="0"/>
                <a:cs typeface="Aharoni" panose="02010803020104030203" pitchFamily="2" charset="-79"/>
              </a:rPr>
              <a:t>7</a:t>
            </a:r>
            <a:endParaRPr lang="en-US" sz="2800" dirty="0">
              <a:latin typeface="Raleway" panose="020B0503030101060003" pitchFamily="34" charset="0"/>
              <a:cs typeface="Aharoni" panose="02010803020104030203" pitchFamily="2" charset="-79"/>
            </a:endParaRPr>
          </a:p>
        </p:txBody>
      </p:sp>
      <p:sp>
        <p:nvSpPr>
          <p:cNvPr id="47" name="TextBox 46">
            <a:extLst>
              <a:ext uri="{FF2B5EF4-FFF2-40B4-BE49-F238E27FC236}">
                <a16:creationId xmlns:a16="http://schemas.microsoft.com/office/drawing/2014/main" id="{6F946989-B95D-F253-E239-1DD089A73208}"/>
              </a:ext>
            </a:extLst>
          </p:cNvPr>
          <p:cNvSpPr txBox="1"/>
          <p:nvPr/>
        </p:nvSpPr>
        <p:spPr>
          <a:xfrm>
            <a:off x="1573801" y="5076944"/>
            <a:ext cx="6417674" cy="461665"/>
          </a:xfrm>
          <a:prstGeom prst="rect">
            <a:avLst/>
          </a:prstGeom>
          <a:noFill/>
        </p:spPr>
        <p:txBody>
          <a:bodyPr wrap="square" rtlCol="0">
            <a:spAutoFit/>
          </a:bodyPr>
          <a:lstStyle/>
          <a:p>
            <a:r>
              <a:rPr lang="es-ES" sz="2400" dirty="0" err="1">
                <a:solidFill>
                  <a:srgbClr val="000000"/>
                </a:solidFill>
                <a:latin typeface="Raleway" panose="020B0503030101060003" pitchFamily="34" charset="0"/>
              </a:rPr>
              <a:t>Results</a:t>
            </a:r>
            <a:r>
              <a:rPr lang="es-ES" sz="2400" dirty="0">
                <a:solidFill>
                  <a:srgbClr val="000000"/>
                </a:solidFill>
                <a:latin typeface="Raleway" panose="020B0503030101060003" pitchFamily="34" charset="0"/>
              </a:rPr>
              <a:t>’ </a:t>
            </a:r>
            <a:r>
              <a:rPr lang="es-ES" sz="2400" dirty="0" err="1">
                <a:solidFill>
                  <a:srgbClr val="000000"/>
                </a:solidFill>
                <a:latin typeface="Raleway" panose="020B0503030101060003" pitchFamily="34" charset="0"/>
              </a:rPr>
              <a:t>interpretation</a:t>
            </a:r>
            <a:r>
              <a:rPr lang="es-ES" sz="2400" dirty="0">
                <a:solidFill>
                  <a:srgbClr val="000000"/>
                </a:solidFill>
                <a:latin typeface="Raleway" panose="020B0503030101060003" pitchFamily="34" charset="0"/>
              </a:rPr>
              <a:t> software</a:t>
            </a:r>
            <a:endParaRPr lang="en-US" sz="2400" dirty="0">
              <a:solidFill>
                <a:srgbClr val="000000"/>
              </a:solidFill>
              <a:latin typeface="Raleway" panose="020B0503030101060003" pitchFamily="34" charset="0"/>
            </a:endParaRPr>
          </a:p>
        </p:txBody>
      </p:sp>
      <p:pic>
        <p:nvPicPr>
          <p:cNvPr id="4098" name="Picture 2" descr="Advantage icon PNG and SVG Vector Free Download">
            <a:extLst>
              <a:ext uri="{FF2B5EF4-FFF2-40B4-BE49-F238E27FC236}">
                <a16:creationId xmlns:a16="http://schemas.microsoft.com/office/drawing/2014/main" id="{1CED57FD-2BCB-BAD2-5328-E958ED681B3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50405" y="4492463"/>
            <a:ext cx="1495425" cy="1374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6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0"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0"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0" presetClass="entr" presetSubtype="0"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500"/>
                                        <p:tgtEl>
                                          <p:spTgt spid="4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30" grpId="0" animBg="1"/>
      <p:bldP spid="31" grpId="0"/>
      <p:bldP spid="32" grpId="0"/>
      <p:bldP spid="33" grpId="0" animBg="1"/>
      <p:bldP spid="34" grpId="0"/>
      <p:bldP spid="35" grpId="0"/>
      <p:bldP spid="36" grpId="0" animBg="1"/>
      <p:bldP spid="37" grpId="0"/>
      <p:bldP spid="38" grpId="0"/>
      <p:bldP spid="39" grpId="0" animBg="1"/>
      <p:bldP spid="40" grpId="0"/>
      <p:bldP spid="41" grpId="0"/>
      <p:bldP spid="42" grpId="0" animBg="1"/>
      <p:bldP spid="43" grpId="0"/>
      <p:bldP spid="44" grpId="0"/>
      <p:bldP spid="45" grpId="0" animBg="1"/>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64983-D9B9-9C01-2AC4-CD9EED5EF2F5}"/>
              </a:ext>
            </a:extLst>
          </p:cNvPr>
          <p:cNvSpPr>
            <a:spLocks noGrp="1"/>
          </p:cNvSpPr>
          <p:nvPr>
            <p:ph type="sldNum" sz="quarter" idx="10"/>
          </p:nvPr>
        </p:nvSpPr>
        <p:spPr/>
        <p:txBody>
          <a:bodyPr/>
          <a:lstStyle/>
          <a:p>
            <a:fld id="{075BE8CC-8D6B-A541-B42B-3C66E239E22D}" type="slidenum">
              <a:rPr lang="es-ES" smtClean="0"/>
              <a:pPr/>
              <a:t>8</a:t>
            </a:fld>
            <a:endParaRPr lang="es-ES" dirty="0"/>
          </a:p>
        </p:txBody>
      </p:sp>
      <p:grpSp>
        <p:nvGrpSpPr>
          <p:cNvPr id="6" name="Grupo 6">
            <a:extLst>
              <a:ext uri="{FF2B5EF4-FFF2-40B4-BE49-F238E27FC236}">
                <a16:creationId xmlns:a16="http://schemas.microsoft.com/office/drawing/2014/main" id="{D28CA53A-BDD0-854E-9ADC-7FC912BD9176}"/>
              </a:ext>
            </a:extLst>
          </p:cNvPr>
          <p:cNvGrpSpPr/>
          <p:nvPr/>
        </p:nvGrpSpPr>
        <p:grpSpPr>
          <a:xfrm>
            <a:off x="687977" y="353431"/>
            <a:ext cx="6903447" cy="523220"/>
            <a:chOff x="687977" y="353431"/>
            <a:chExt cx="6903447" cy="523220"/>
          </a:xfrm>
        </p:grpSpPr>
        <p:sp>
          <p:nvSpPr>
            <p:cNvPr id="7" name="CuadroTexto 1">
              <a:extLst>
                <a:ext uri="{FF2B5EF4-FFF2-40B4-BE49-F238E27FC236}">
                  <a16:creationId xmlns:a16="http://schemas.microsoft.com/office/drawing/2014/main" id="{2EED918F-587B-6E5B-7520-8B28471E3BCD}"/>
                </a:ext>
              </a:extLst>
            </p:cNvPr>
            <p:cNvSpPr txBox="1"/>
            <p:nvPr/>
          </p:nvSpPr>
          <p:spPr>
            <a:xfrm>
              <a:off x="687977" y="353431"/>
              <a:ext cx="690344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product</a:t>
              </a: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 line: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Advantages</a:t>
              </a:r>
              <a:endPar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endParaRPr>
            </a:p>
          </p:txBody>
        </p:sp>
        <p:cxnSp>
          <p:nvCxnSpPr>
            <p:cNvPr id="8" name="Conector recto 3">
              <a:extLst>
                <a:ext uri="{FF2B5EF4-FFF2-40B4-BE49-F238E27FC236}">
                  <a16:creationId xmlns:a16="http://schemas.microsoft.com/office/drawing/2014/main" id="{9743AA96-6575-1D1A-9579-E8ED66A10486}"/>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02D64452-1397-0CEF-B1B0-0D4C8999FFDB}"/>
              </a:ext>
            </a:extLst>
          </p:cNvPr>
          <p:cNvSpPr/>
          <p:nvPr/>
        </p:nvSpPr>
        <p:spPr>
          <a:xfrm>
            <a:off x="687977" y="1416814"/>
            <a:ext cx="590550" cy="52322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36E5A19-6063-5B75-9D35-E040977E929F}"/>
              </a:ext>
            </a:extLst>
          </p:cNvPr>
          <p:cNvSpPr txBox="1"/>
          <p:nvPr/>
        </p:nvSpPr>
        <p:spPr>
          <a:xfrm>
            <a:off x="830852" y="1375916"/>
            <a:ext cx="866775" cy="523220"/>
          </a:xfrm>
          <a:prstGeom prst="rect">
            <a:avLst/>
          </a:prstGeom>
          <a:noFill/>
        </p:spPr>
        <p:txBody>
          <a:bodyPr wrap="square" rtlCol="0">
            <a:spAutoFit/>
          </a:bodyPr>
          <a:lstStyle/>
          <a:p>
            <a:r>
              <a:rPr lang="es-ES" sz="2800" dirty="0">
                <a:latin typeface="Raleway" panose="020B0503030101060003" pitchFamily="34" charset="0"/>
                <a:cs typeface="Aharoni" panose="02010803020104030203" pitchFamily="2" charset="-79"/>
              </a:rPr>
              <a:t>1</a:t>
            </a:r>
            <a:endParaRPr lang="en-US" sz="2800" dirty="0">
              <a:latin typeface="Raleway" panose="020B0503030101060003" pitchFamily="34" charset="0"/>
              <a:cs typeface="Aharoni" panose="02010803020104030203" pitchFamily="2" charset="-79"/>
            </a:endParaRPr>
          </a:p>
        </p:txBody>
      </p:sp>
      <p:sp>
        <p:nvSpPr>
          <p:cNvPr id="11" name="TextBox 10">
            <a:extLst>
              <a:ext uri="{FF2B5EF4-FFF2-40B4-BE49-F238E27FC236}">
                <a16:creationId xmlns:a16="http://schemas.microsoft.com/office/drawing/2014/main" id="{019883AC-A649-E5AC-E66A-3D31D87E9A89}"/>
              </a:ext>
            </a:extLst>
          </p:cNvPr>
          <p:cNvSpPr txBox="1"/>
          <p:nvPr/>
        </p:nvSpPr>
        <p:spPr>
          <a:xfrm>
            <a:off x="1421402" y="1388983"/>
            <a:ext cx="3619500" cy="461665"/>
          </a:xfrm>
          <a:prstGeom prst="rect">
            <a:avLst/>
          </a:prstGeom>
          <a:noFill/>
        </p:spPr>
        <p:txBody>
          <a:bodyPr wrap="square" rtlCol="0">
            <a:spAutoFit/>
          </a:bodyPr>
          <a:lstStyle/>
          <a:p>
            <a:r>
              <a:rPr lang="es-ES" sz="2400" dirty="0" err="1">
                <a:solidFill>
                  <a:srgbClr val="7030A0"/>
                </a:solidFill>
                <a:latin typeface="Raleway" panose="020B0503030101060003" pitchFamily="34" charset="0"/>
              </a:rPr>
              <a:t>Reagents</a:t>
            </a:r>
            <a:r>
              <a:rPr lang="es-ES" sz="2400" dirty="0">
                <a:solidFill>
                  <a:srgbClr val="7030A0"/>
                </a:solidFill>
                <a:latin typeface="Raleway" panose="020B0503030101060003" pitchFamily="34" charset="0"/>
              </a:rPr>
              <a:t> </a:t>
            </a:r>
            <a:r>
              <a:rPr lang="es-ES" sz="2400" dirty="0" err="1">
                <a:solidFill>
                  <a:srgbClr val="7030A0"/>
                </a:solidFill>
                <a:latin typeface="Raleway" panose="020B0503030101060003" pitchFamily="34" charset="0"/>
              </a:rPr>
              <a:t>ready</a:t>
            </a:r>
            <a:r>
              <a:rPr lang="es-ES" sz="2400" dirty="0">
                <a:solidFill>
                  <a:srgbClr val="7030A0"/>
                </a:solidFill>
                <a:latin typeface="Raleway" panose="020B0503030101060003" pitchFamily="34" charset="0"/>
              </a:rPr>
              <a:t> </a:t>
            </a:r>
            <a:r>
              <a:rPr lang="es-ES" sz="2400" dirty="0" err="1">
                <a:solidFill>
                  <a:srgbClr val="7030A0"/>
                </a:solidFill>
                <a:latin typeface="Raleway" panose="020B0503030101060003" pitchFamily="34" charset="0"/>
              </a:rPr>
              <a:t>to</a:t>
            </a:r>
            <a:r>
              <a:rPr lang="es-ES" sz="2400" dirty="0">
                <a:solidFill>
                  <a:srgbClr val="7030A0"/>
                </a:solidFill>
                <a:latin typeface="Raleway" panose="020B0503030101060003" pitchFamily="34" charset="0"/>
              </a:rPr>
              <a:t> use</a:t>
            </a:r>
            <a:endParaRPr lang="en-US" sz="2400" dirty="0">
              <a:solidFill>
                <a:srgbClr val="7030A0"/>
              </a:solidFill>
              <a:latin typeface="Raleway" panose="020B0503030101060003" pitchFamily="34" charset="0"/>
            </a:endParaRPr>
          </a:p>
        </p:txBody>
      </p:sp>
      <p:grpSp>
        <p:nvGrpSpPr>
          <p:cNvPr id="12" name="Grupo 11">
            <a:extLst>
              <a:ext uri="{FF2B5EF4-FFF2-40B4-BE49-F238E27FC236}">
                <a16:creationId xmlns:a16="http://schemas.microsoft.com/office/drawing/2014/main" id="{477A5488-9940-4237-5834-0D7CAE89D962}"/>
              </a:ext>
            </a:extLst>
          </p:cNvPr>
          <p:cNvGrpSpPr/>
          <p:nvPr/>
        </p:nvGrpSpPr>
        <p:grpSpPr>
          <a:xfrm>
            <a:off x="983913" y="2323118"/>
            <a:ext cx="5178762" cy="2887127"/>
            <a:chOff x="1563390" y="1706053"/>
            <a:chExt cx="9244074" cy="4780110"/>
          </a:xfrm>
        </p:grpSpPr>
        <p:grpSp>
          <p:nvGrpSpPr>
            <p:cNvPr id="13" name="Grupo 12">
              <a:extLst>
                <a:ext uri="{FF2B5EF4-FFF2-40B4-BE49-F238E27FC236}">
                  <a16:creationId xmlns:a16="http://schemas.microsoft.com/office/drawing/2014/main" id="{BD3BB106-8F08-4F9D-2C29-48A35819169E}"/>
                </a:ext>
              </a:extLst>
            </p:cNvPr>
            <p:cNvGrpSpPr/>
            <p:nvPr/>
          </p:nvGrpSpPr>
          <p:grpSpPr>
            <a:xfrm>
              <a:off x="1563390" y="1726646"/>
              <a:ext cx="9244074" cy="4759517"/>
              <a:chOff x="158106" y="1870928"/>
              <a:chExt cx="9244074" cy="4759517"/>
            </a:xfrm>
          </p:grpSpPr>
          <p:grpSp>
            <p:nvGrpSpPr>
              <p:cNvPr id="17" name="Grupo 16">
                <a:extLst>
                  <a:ext uri="{FF2B5EF4-FFF2-40B4-BE49-F238E27FC236}">
                    <a16:creationId xmlns:a16="http://schemas.microsoft.com/office/drawing/2014/main" id="{567FECFD-5148-0919-732D-E0150E0F813D}"/>
                  </a:ext>
                </a:extLst>
              </p:cNvPr>
              <p:cNvGrpSpPr/>
              <p:nvPr/>
            </p:nvGrpSpPr>
            <p:grpSpPr>
              <a:xfrm>
                <a:off x="1299020" y="1870928"/>
                <a:ext cx="7095383" cy="3290655"/>
                <a:chOff x="1131069" y="1826200"/>
                <a:chExt cx="7095383" cy="3290655"/>
              </a:xfrm>
            </p:grpSpPr>
            <p:pic>
              <p:nvPicPr>
                <p:cNvPr id="22" name="Picture 4" descr="Avant Screw-Cap Cryovials">
                  <a:extLst>
                    <a:ext uri="{FF2B5EF4-FFF2-40B4-BE49-F238E27FC236}">
                      <a16:creationId xmlns:a16="http://schemas.microsoft.com/office/drawing/2014/main" id="{46354B22-A1CE-7DAD-FCEA-EEBB7C83F968}"/>
                    </a:ext>
                  </a:extLst>
                </p:cNvPr>
                <p:cNvPicPr>
                  <a:picLocks noChangeAspect="1" noChangeArrowheads="1"/>
                </p:cNvPicPr>
                <p:nvPr/>
              </p:nvPicPr>
              <p:blipFill rotWithShape="1">
                <a:blip r:embed="rId2">
                  <a:biLevel thresh="50000"/>
                  <a:extLst>
                    <a:ext uri="{28A0092B-C50C-407E-A947-70E740481C1C}">
                      <a14:useLocalDpi xmlns:a14="http://schemas.microsoft.com/office/drawing/2010/main" val="0"/>
                    </a:ext>
                  </a:extLst>
                </a:blip>
                <a:srcRect l="58081" r="21648"/>
                <a:stretch/>
              </p:blipFill>
              <p:spPr bwMode="auto">
                <a:xfrm>
                  <a:off x="1131069" y="2617514"/>
                  <a:ext cx="690466" cy="24993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Avant Screw-Cap Cryovials">
                  <a:extLst>
                    <a:ext uri="{FF2B5EF4-FFF2-40B4-BE49-F238E27FC236}">
                      <a16:creationId xmlns:a16="http://schemas.microsoft.com/office/drawing/2014/main" id="{860FB760-68AE-5D82-60A0-4336EA387C64}"/>
                    </a:ext>
                  </a:extLst>
                </p:cNvPr>
                <p:cNvPicPr>
                  <a:picLocks noChangeAspect="1" noChangeArrowheads="1"/>
                </p:cNvPicPr>
                <p:nvPr/>
              </p:nvPicPr>
              <p:blipFill rotWithShape="1">
                <a:blip r:embed="rId2">
                  <a:biLevel thresh="50000"/>
                  <a:extLst>
                    <a:ext uri="{28A0092B-C50C-407E-A947-70E740481C1C}">
                      <a14:useLocalDpi xmlns:a14="http://schemas.microsoft.com/office/drawing/2010/main" val="0"/>
                    </a:ext>
                  </a:extLst>
                </a:blip>
                <a:srcRect l="58081" r="21648"/>
                <a:stretch/>
              </p:blipFill>
              <p:spPr bwMode="auto">
                <a:xfrm>
                  <a:off x="3249636" y="2617513"/>
                  <a:ext cx="690466" cy="24993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Avant Screw-Cap Cryovials">
                  <a:extLst>
                    <a:ext uri="{FF2B5EF4-FFF2-40B4-BE49-F238E27FC236}">
                      <a16:creationId xmlns:a16="http://schemas.microsoft.com/office/drawing/2014/main" id="{E1E04EBD-8820-B103-9546-5F0CE8861A96}"/>
                    </a:ext>
                  </a:extLst>
                </p:cNvPr>
                <p:cNvPicPr>
                  <a:picLocks noChangeAspect="1" noChangeArrowheads="1"/>
                </p:cNvPicPr>
                <p:nvPr/>
              </p:nvPicPr>
              <p:blipFill rotWithShape="1">
                <a:blip r:embed="rId2">
                  <a:biLevel thresh="50000"/>
                  <a:extLst>
                    <a:ext uri="{28A0092B-C50C-407E-A947-70E740481C1C}">
                      <a14:useLocalDpi xmlns:a14="http://schemas.microsoft.com/office/drawing/2010/main" val="0"/>
                    </a:ext>
                  </a:extLst>
                </a:blip>
                <a:srcRect l="58081" r="21648"/>
                <a:stretch/>
              </p:blipFill>
              <p:spPr bwMode="auto">
                <a:xfrm>
                  <a:off x="5392811" y="2617513"/>
                  <a:ext cx="690466" cy="24993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Avant Screw-Cap Cryovials">
                  <a:extLst>
                    <a:ext uri="{FF2B5EF4-FFF2-40B4-BE49-F238E27FC236}">
                      <a16:creationId xmlns:a16="http://schemas.microsoft.com/office/drawing/2014/main" id="{C5F4364F-4593-050B-0947-76938D90CE88}"/>
                    </a:ext>
                  </a:extLst>
                </p:cNvPr>
                <p:cNvPicPr>
                  <a:picLocks noChangeAspect="1" noChangeArrowheads="1"/>
                </p:cNvPicPr>
                <p:nvPr/>
              </p:nvPicPr>
              <p:blipFill rotWithShape="1">
                <a:blip r:embed="rId2">
                  <a:biLevel thresh="50000"/>
                  <a:extLst>
                    <a:ext uri="{28A0092B-C50C-407E-A947-70E740481C1C}">
                      <a14:useLocalDpi xmlns:a14="http://schemas.microsoft.com/office/drawing/2010/main" val="0"/>
                    </a:ext>
                  </a:extLst>
                </a:blip>
                <a:srcRect l="58081" r="21648"/>
                <a:stretch/>
              </p:blipFill>
              <p:spPr bwMode="auto">
                <a:xfrm>
                  <a:off x="7535986" y="2617513"/>
                  <a:ext cx="690466" cy="24993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LS-0944015c Screw Cap (Transparent) 9 mm, Septa – Distribution ...">
                  <a:extLst>
                    <a:ext uri="{FF2B5EF4-FFF2-40B4-BE49-F238E27FC236}">
                      <a16:creationId xmlns:a16="http://schemas.microsoft.com/office/drawing/2014/main" id="{6A5F9EBD-372F-4E7A-7522-07E97640EDE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l="27768" t="6866" r="29722" b="49885"/>
                <a:stretch/>
              </p:blipFill>
              <p:spPr bwMode="auto">
                <a:xfrm>
                  <a:off x="7518118" y="1826200"/>
                  <a:ext cx="707302" cy="7196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CuadroTexto 17">
                <a:extLst>
                  <a:ext uri="{FF2B5EF4-FFF2-40B4-BE49-F238E27FC236}">
                    <a16:creationId xmlns:a16="http://schemas.microsoft.com/office/drawing/2014/main" id="{3A3B52D4-0CDC-F62A-DFCC-26CC459DF968}"/>
                  </a:ext>
                </a:extLst>
              </p:cNvPr>
              <p:cNvSpPr txBox="1"/>
              <p:nvPr/>
            </p:nvSpPr>
            <p:spPr>
              <a:xfrm>
                <a:off x="2655772" y="5338443"/>
                <a:ext cx="2245102" cy="516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Primer Mix</a:t>
                </a:r>
                <a:endParaRPr kumimoji="0" lang="es-E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p:txBody>
          </p:sp>
          <p:sp>
            <p:nvSpPr>
              <p:cNvPr id="19" name="CuadroTexto 18">
                <a:extLst>
                  <a:ext uri="{FF2B5EF4-FFF2-40B4-BE49-F238E27FC236}">
                    <a16:creationId xmlns:a16="http://schemas.microsoft.com/office/drawing/2014/main" id="{D22E360E-59ED-C7F2-02BF-CB784B5ED8D8}"/>
                  </a:ext>
                </a:extLst>
              </p:cNvPr>
              <p:cNvSpPr txBox="1"/>
              <p:nvPr/>
            </p:nvSpPr>
            <p:spPr>
              <a:xfrm>
                <a:off x="158106" y="5334054"/>
                <a:ext cx="2497666" cy="516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Master </a:t>
                </a:r>
                <a:r>
                  <a:rPr kumimoji="0" lang="es-ES" sz="1800" b="0" i="0" u="none" strike="noStrike" kern="1200" cap="none" spc="0" normalizeH="0" baseline="0" noProof="0" dirty="0" err="1">
                    <a:ln>
                      <a:noFill/>
                    </a:ln>
                    <a:solidFill>
                      <a:srgbClr val="000000"/>
                    </a:solidFill>
                    <a:effectLst/>
                    <a:uLnTx/>
                    <a:uFillTx/>
                    <a:latin typeface="Raleway" panose="020B0503030101060003" pitchFamily="34" charset="0"/>
                    <a:ea typeface="+mn-ea"/>
                    <a:cs typeface="+mn-cs"/>
                  </a:rPr>
                  <a:t>Mix</a:t>
                </a:r>
                <a:endParaRPr kumimoji="0" lang="es-E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p:txBody>
          </p:sp>
          <p:sp>
            <p:nvSpPr>
              <p:cNvPr id="20" name="CuadroTexto 19">
                <a:extLst>
                  <a:ext uri="{FF2B5EF4-FFF2-40B4-BE49-F238E27FC236}">
                    <a16:creationId xmlns:a16="http://schemas.microsoft.com/office/drawing/2014/main" id="{66C2F33E-6680-FBD8-F215-DAB2C501E4F9}"/>
                  </a:ext>
                </a:extLst>
              </p:cNvPr>
              <p:cNvSpPr txBox="1"/>
              <p:nvPr/>
            </p:nvSpPr>
            <p:spPr>
              <a:xfrm>
                <a:off x="4937986" y="5338443"/>
                <a:ext cx="1936015" cy="1292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Positive control (PC)</a:t>
                </a:r>
              </a:p>
            </p:txBody>
          </p:sp>
          <p:sp>
            <p:nvSpPr>
              <p:cNvPr id="21" name="CuadroTexto 20">
                <a:extLst>
                  <a:ext uri="{FF2B5EF4-FFF2-40B4-BE49-F238E27FC236}">
                    <a16:creationId xmlns:a16="http://schemas.microsoft.com/office/drawing/2014/main" id="{8171595A-82A2-95B0-766F-48154FDC39A4}"/>
                  </a:ext>
                </a:extLst>
              </p:cNvPr>
              <p:cNvSpPr txBox="1"/>
              <p:nvPr/>
            </p:nvSpPr>
            <p:spPr>
              <a:xfrm>
                <a:off x="7112327" y="5338443"/>
                <a:ext cx="2289853" cy="1070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Reaction Blank </a:t>
                </a:r>
                <a:r>
                  <a:rPr kumimoji="0" lang="es-E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(RB)</a:t>
                </a:r>
              </a:p>
            </p:txBody>
          </p:sp>
        </p:grpSp>
        <p:pic>
          <p:nvPicPr>
            <p:cNvPr id="14" name="Imagen 13">
              <a:extLst>
                <a:ext uri="{FF2B5EF4-FFF2-40B4-BE49-F238E27FC236}">
                  <a16:creationId xmlns:a16="http://schemas.microsoft.com/office/drawing/2014/main" id="{4C0B5EFB-58FB-8B02-0914-D29163B5AB0B}"/>
                </a:ext>
              </a:extLst>
            </p:cNvPr>
            <p:cNvPicPr>
              <a:picLocks noChangeAspect="1"/>
            </p:cNvPicPr>
            <p:nvPr/>
          </p:nvPicPr>
          <p:blipFill>
            <a:blip r:embed="rId5"/>
            <a:stretch>
              <a:fillRect/>
            </a:stretch>
          </p:blipFill>
          <p:spPr>
            <a:xfrm>
              <a:off x="4697834" y="1706053"/>
              <a:ext cx="971550" cy="771525"/>
            </a:xfrm>
            <a:prstGeom prst="rect">
              <a:avLst/>
            </a:prstGeom>
          </p:spPr>
        </p:pic>
        <p:pic>
          <p:nvPicPr>
            <p:cNvPr id="15" name="Imagen 14">
              <a:extLst>
                <a:ext uri="{FF2B5EF4-FFF2-40B4-BE49-F238E27FC236}">
                  <a16:creationId xmlns:a16="http://schemas.microsoft.com/office/drawing/2014/main" id="{3E888EED-6BDE-5B8C-9F0F-BFB6F9DE07DE}"/>
                </a:ext>
              </a:extLst>
            </p:cNvPr>
            <p:cNvPicPr>
              <a:picLocks noChangeAspect="1"/>
            </p:cNvPicPr>
            <p:nvPr/>
          </p:nvPicPr>
          <p:blipFill>
            <a:blip r:embed="rId6"/>
            <a:stretch>
              <a:fillRect/>
            </a:stretch>
          </p:blipFill>
          <p:spPr>
            <a:xfrm>
              <a:off x="2620912" y="1724867"/>
              <a:ext cx="857250" cy="723900"/>
            </a:xfrm>
            <a:prstGeom prst="rect">
              <a:avLst/>
            </a:prstGeom>
          </p:spPr>
        </p:pic>
        <p:pic>
          <p:nvPicPr>
            <p:cNvPr id="16" name="Imagen 15">
              <a:extLst>
                <a:ext uri="{FF2B5EF4-FFF2-40B4-BE49-F238E27FC236}">
                  <a16:creationId xmlns:a16="http://schemas.microsoft.com/office/drawing/2014/main" id="{3052D8D6-CED9-488B-1035-D968AD979B05}"/>
                </a:ext>
              </a:extLst>
            </p:cNvPr>
            <p:cNvPicPr>
              <a:picLocks noChangeAspect="1"/>
            </p:cNvPicPr>
            <p:nvPr/>
          </p:nvPicPr>
          <p:blipFill rotWithShape="1">
            <a:blip r:embed="rId7"/>
            <a:srcRect l="10127" t="4717" r="10413" b="4717"/>
            <a:stretch/>
          </p:blipFill>
          <p:spPr>
            <a:xfrm>
              <a:off x="6910150" y="1734518"/>
              <a:ext cx="802257" cy="733247"/>
            </a:xfrm>
            <a:prstGeom prst="rect">
              <a:avLst/>
            </a:prstGeom>
          </p:spPr>
        </p:pic>
      </p:grpSp>
      <p:pic>
        <p:nvPicPr>
          <p:cNvPr id="27" name="Imagen 6">
            <a:extLst>
              <a:ext uri="{FF2B5EF4-FFF2-40B4-BE49-F238E27FC236}">
                <a16:creationId xmlns:a16="http://schemas.microsoft.com/office/drawing/2014/main" id="{DC8FC363-9901-C2E5-358B-3199FBF79EB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871241" y="3304922"/>
            <a:ext cx="4432289" cy="1909412"/>
          </a:xfrm>
          <a:prstGeom prst="rect">
            <a:avLst/>
          </a:prstGeom>
        </p:spPr>
      </p:pic>
      <p:sp>
        <p:nvSpPr>
          <p:cNvPr id="29" name="TextBox 28">
            <a:extLst>
              <a:ext uri="{FF2B5EF4-FFF2-40B4-BE49-F238E27FC236}">
                <a16:creationId xmlns:a16="http://schemas.microsoft.com/office/drawing/2014/main" id="{B0FFC59C-1F79-728E-76E8-D865F764DA0D}"/>
              </a:ext>
            </a:extLst>
          </p:cNvPr>
          <p:cNvSpPr txBox="1"/>
          <p:nvPr/>
        </p:nvSpPr>
        <p:spPr>
          <a:xfrm>
            <a:off x="6906625" y="2167169"/>
            <a:ext cx="4177209" cy="646331"/>
          </a:xfrm>
          <a:prstGeom prst="rect">
            <a:avLst/>
          </a:prstGeom>
          <a:noFill/>
        </p:spPr>
        <p:txBody>
          <a:bodyPr wrap="square">
            <a:spAutoFit/>
          </a:bodyPr>
          <a:lstStyle/>
          <a:p>
            <a:pPr algn="ctr"/>
            <a:r>
              <a:rPr lang="en-US" dirty="0">
                <a:solidFill>
                  <a:srgbClr val="202124"/>
                </a:solidFill>
                <a:latin typeface="Raleway" panose="020B0503030101060003" pitchFamily="34" charset="0"/>
              </a:rPr>
              <a:t>C</a:t>
            </a:r>
            <a:r>
              <a:rPr lang="en-US" i="0" dirty="0">
                <a:solidFill>
                  <a:srgbClr val="202124"/>
                </a:solidFill>
                <a:effectLst/>
                <a:latin typeface="Raleway" panose="020B0503030101060003" pitchFamily="34" charset="0"/>
              </a:rPr>
              <a:t>ontrols help indicate the sensitivity and integrity of the experiment</a:t>
            </a:r>
            <a:endParaRPr lang="en-US" dirty="0">
              <a:latin typeface="Raleway" panose="020B0503030101060003" pitchFamily="34" charset="0"/>
            </a:endParaRPr>
          </a:p>
        </p:txBody>
      </p:sp>
    </p:spTree>
    <p:extLst>
      <p:ext uri="{BB962C8B-B14F-4D97-AF65-F5344CB8AC3E}">
        <p14:creationId xmlns:p14="http://schemas.microsoft.com/office/powerpoint/2010/main" val="93543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64983-D9B9-9C01-2AC4-CD9EED5EF2F5}"/>
              </a:ext>
            </a:extLst>
          </p:cNvPr>
          <p:cNvSpPr>
            <a:spLocks noGrp="1"/>
          </p:cNvSpPr>
          <p:nvPr>
            <p:ph type="sldNum" sz="quarter" idx="10"/>
          </p:nvPr>
        </p:nvSpPr>
        <p:spPr/>
        <p:txBody>
          <a:bodyPr/>
          <a:lstStyle/>
          <a:p>
            <a:fld id="{075BE8CC-8D6B-A541-B42B-3C66E239E22D}" type="slidenum">
              <a:rPr lang="es-ES" smtClean="0"/>
              <a:pPr/>
              <a:t>9</a:t>
            </a:fld>
            <a:endParaRPr lang="es-ES" dirty="0"/>
          </a:p>
        </p:txBody>
      </p:sp>
      <p:grpSp>
        <p:nvGrpSpPr>
          <p:cNvPr id="6" name="Grupo 6">
            <a:extLst>
              <a:ext uri="{FF2B5EF4-FFF2-40B4-BE49-F238E27FC236}">
                <a16:creationId xmlns:a16="http://schemas.microsoft.com/office/drawing/2014/main" id="{D28CA53A-BDD0-854E-9ADC-7FC912BD9176}"/>
              </a:ext>
            </a:extLst>
          </p:cNvPr>
          <p:cNvGrpSpPr/>
          <p:nvPr/>
        </p:nvGrpSpPr>
        <p:grpSpPr>
          <a:xfrm>
            <a:off x="687977" y="353431"/>
            <a:ext cx="6903447" cy="523220"/>
            <a:chOff x="687977" y="353431"/>
            <a:chExt cx="6903447" cy="523220"/>
          </a:xfrm>
        </p:grpSpPr>
        <p:sp>
          <p:nvSpPr>
            <p:cNvPr id="7" name="CuadroTexto 1">
              <a:extLst>
                <a:ext uri="{FF2B5EF4-FFF2-40B4-BE49-F238E27FC236}">
                  <a16:creationId xmlns:a16="http://schemas.microsoft.com/office/drawing/2014/main" id="{2EED918F-587B-6E5B-7520-8B28471E3BCD}"/>
                </a:ext>
              </a:extLst>
            </p:cNvPr>
            <p:cNvSpPr txBox="1"/>
            <p:nvPr/>
          </p:nvSpPr>
          <p:spPr>
            <a:xfrm>
              <a:off x="687977" y="353431"/>
              <a:ext cx="690344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Genvinset®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product</a:t>
              </a:r>
              <a:r>
                <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rPr>
                <a:t> line: </a:t>
              </a:r>
              <a:r>
                <a:rPr kumimoji="0" lang="es-ES" sz="2800" b="0" i="0" u="none" strike="noStrike" kern="1200" cap="none" spc="0" normalizeH="0" baseline="0" noProof="0" dirty="0" err="1">
                  <a:ln>
                    <a:noFill/>
                  </a:ln>
                  <a:solidFill>
                    <a:prstClr val="black">
                      <a:lumMod val="65000"/>
                      <a:lumOff val="35000"/>
                    </a:prstClr>
                  </a:solidFill>
                  <a:effectLst/>
                  <a:uLnTx/>
                  <a:uFillTx/>
                  <a:latin typeface="Playfair Display" pitchFamily="2" charset="0"/>
                  <a:ea typeface="+mn-ea"/>
                  <a:cs typeface="+mn-cs"/>
                </a:rPr>
                <a:t>Advantages</a:t>
              </a:r>
              <a:endParaRPr kumimoji="0" lang="es-ES" sz="2800" b="0" i="0" u="none" strike="noStrike" kern="1200" cap="none" spc="0" normalizeH="0" baseline="0" noProof="0" dirty="0">
                <a:ln>
                  <a:noFill/>
                </a:ln>
                <a:solidFill>
                  <a:prstClr val="black">
                    <a:lumMod val="65000"/>
                    <a:lumOff val="35000"/>
                  </a:prstClr>
                </a:solidFill>
                <a:effectLst/>
                <a:uLnTx/>
                <a:uFillTx/>
                <a:latin typeface="Playfair Display" pitchFamily="2" charset="0"/>
                <a:ea typeface="+mn-ea"/>
                <a:cs typeface="+mn-cs"/>
              </a:endParaRPr>
            </a:p>
          </p:txBody>
        </p:sp>
        <p:cxnSp>
          <p:nvCxnSpPr>
            <p:cNvPr id="8" name="Conector recto 3">
              <a:extLst>
                <a:ext uri="{FF2B5EF4-FFF2-40B4-BE49-F238E27FC236}">
                  <a16:creationId xmlns:a16="http://schemas.microsoft.com/office/drawing/2014/main" id="{9743AA96-6575-1D1A-9579-E8ED66A10486}"/>
                </a:ext>
              </a:extLst>
            </p:cNvPr>
            <p:cNvCxnSpPr>
              <a:cxnSpLocks/>
            </p:cNvCxnSpPr>
            <p:nvPr/>
          </p:nvCxnSpPr>
          <p:spPr>
            <a:xfrm>
              <a:off x="687977" y="353431"/>
              <a:ext cx="0" cy="52322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02D64452-1397-0CEF-B1B0-0D4C8999FFDB}"/>
              </a:ext>
            </a:extLst>
          </p:cNvPr>
          <p:cNvSpPr/>
          <p:nvPr/>
        </p:nvSpPr>
        <p:spPr>
          <a:xfrm>
            <a:off x="687977" y="1416814"/>
            <a:ext cx="590550" cy="52322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36E5A19-6063-5B75-9D35-E040977E929F}"/>
              </a:ext>
            </a:extLst>
          </p:cNvPr>
          <p:cNvSpPr txBox="1"/>
          <p:nvPr/>
        </p:nvSpPr>
        <p:spPr>
          <a:xfrm>
            <a:off x="830852" y="1375916"/>
            <a:ext cx="866775" cy="523220"/>
          </a:xfrm>
          <a:prstGeom prst="rect">
            <a:avLst/>
          </a:prstGeom>
          <a:noFill/>
        </p:spPr>
        <p:txBody>
          <a:bodyPr wrap="square" rtlCol="0">
            <a:spAutoFit/>
          </a:bodyPr>
          <a:lstStyle/>
          <a:p>
            <a:r>
              <a:rPr lang="es-ES" sz="2800" dirty="0">
                <a:latin typeface="Raleway" panose="020B0503030101060003" pitchFamily="34" charset="0"/>
                <a:cs typeface="Aharoni" panose="02010803020104030203" pitchFamily="2" charset="-79"/>
              </a:rPr>
              <a:t>2</a:t>
            </a:r>
            <a:endParaRPr lang="en-US" sz="2800" dirty="0">
              <a:latin typeface="Raleway" panose="020B0503030101060003" pitchFamily="34" charset="0"/>
              <a:cs typeface="Aharoni" panose="02010803020104030203" pitchFamily="2" charset="-79"/>
            </a:endParaRPr>
          </a:p>
        </p:txBody>
      </p:sp>
      <p:sp>
        <p:nvSpPr>
          <p:cNvPr id="11" name="TextBox 10">
            <a:extLst>
              <a:ext uri="{FF2B5EF4-FFF2-40B4-BE49-F238E27FC236}">
                <a16:creationId xmlns:a16="http://schemas.microsoft.com/office/drawing/2014/main" id="{019883AC-A649-E5AC-E66A-3D31D87E9A89}"/>
              </a:ext>
            </a:extLst>
          </p:cNvPr>
          <p:cNvSpPr txBox="1"/>
          <p:nvPr/>
        </p:nvSpPr>
        <p:spPr>
          <a:xfrm>
            <a:off x="9035223" y="1447591"/>
            <a:ext cx="1081969" cy="461665"/>
          </a:xfrm>
          <a:prstGeom prst="rect">
            <a:avLst/>
          </a:prstGeom>
          <a:noFill/>
        </p:spPr>
        <p:txBody>
          <a:bodyPr wrap="square" rtlCol="0">
            <a:spAutoFit/>
          </a:bodyPr>
          <a:lstStyle/>
          <a:p>
            <a:r>
              <a:rPr lang="es-ES" sz="2400" dirty="0">
                <a:solidFill>
                  <a:srgbClr val="7030A0"/>
                </a:solidFill>
                <a:latin typeface="Raleway" panose="020B0503030101060003" pitchFamily="34" charset="0"/>
              </a:rPr>
              <a:t>+IPC</a:t>
            </a:r>
            <a:endParaRPr lang="en-US" sz="2400" dirty="0">
              <a:solidFill>
                <a:srgbClr val="7030A0"/>
              </a:solidFill>
              <a:latin typeface="Raleway" panose="020B0503030101060003" pitchFamily="34" charset="0"/>
            </a:endParaRPr>
          </a:p>
        </p:txBody>
      </p:sp>
      <p:grpSp>
        <p:nvGrpSpPr>
          <p:cNvPr id="12" name="Group 14">
            <a:extLst>
              <a:ext uri="{FF2B5EF4-FFF2-40B4-BE49-F238E27FC236}">
                <a16:creationId xmlns:a16="http://schemas.microsoft.com/office/drawing/2014/main" id="{75E36581-F024-CDC1-4247-499913F38AAB}"/>
              </a:ext>
            </a:extLst>
          </p:cNvPr>
          <p:cNvGrpSpPr/>
          <p:nvPr/>
        </p:nvGrpSpPr>
        <p:grpSpPr>
          <a:xfrm>
            <a:off x="5539006" y="2284483"/>
            <a:ext cx="873374" cy="1542777"/>
            <a:chOff x="3110127" y="4118768"/>
            <a:chExt cx="1012826" cy="1789113"/>
          </a:xfrm>
        </p:grpSpPr>
        <p:grpSp>
          <p:nvGrpSpPr>
            <p:cNvPr id="13" name="Group 7">
              <a:extLst>
                <a:ext uri="{FF2B5EF4-FFF2-40B4-BE49-F238E27FC236}">
                  <a16:creationId xmlns:a16="http://schemas.microsoft.com/office/drawing/2014/main" id="{509536E0-20D5-4CA5-B42C-45E14981A5A7}"/>
                </a:ext>
              </a:extLst>
            </p:cNvPr>
            <p:cNvGrpSpPr/>
            <p:nvPr/>
          </p:nvGrpSpPr>
          <p:grpSpPr>
            <a:xfrm>
              <a:off x="3110127" y="4118768"/>
              <a:ext cx="1012826" cy="1789113"/>
              <a:chOff x="3110127" y="4185196"/>
              <a:chExt cx="1012826" cy="1789113"/>
            </a:xfrm>
          </p:grpSpPr>
          <p:sp>
            <p:nvSpPr>
              <p:cNvPr id="15" name="Freeform 998">
                <a:extLst>
                  <a:ext uri="{FF2B5EF4-FFF2-40B4-BE49-F238E27FC236}">
                    <a16:creationId xmlns:a16="http://schemas.microsoft.com/office/drawing/2014/main" id="{E89DB370-C0CB-A245-4971-5C64DD774F12}"/>
                  </a:ext>
                </a:extLst>
              </p:cNvPr>
              <p:cNvSpPr>
                <a:spLocks/>
              </p:cNvSpPr>
              <p:nvPr/>
            </p:nvSpPr>
            <p:spPr bwMode="auto">
              <a:xfrm>
                <a:off x="3110127" y="4185196"/>
                <a:ext cx="1012825" cy="1789113"/>
              </a:xfrm>
              <a:custGeom>
                <a:avLst/>
                <a:gdLst>
                  <a:gd name="T0" fmla="*/ 1277 w 2555"/>
                  <a:gd name="T1" fmla="*/ 0 h 4505"/>
                  <a:gd name="T2" fmla="*/ 1212 w 2555"/>
                  <a:gd name="T3" fmla="*/ 1 h 4505"/>
                  <a:gd name="T4" fmla="*/ 1082 w 2555"/>
                  <a:gd name="T5" fmla="*/ 14 h 4505"/>
                  <a:gd name="T6" fmla="*/ 958 w 2555"/>
                  <a:gd name="T7" fmla="*/ 40 h 4505"/>
                  <a:gd name="T8" fmla="*/ 837 w 2555"/>
                  <a:gd name="T9" fmla="*/ 78 h 4505"/>
                  <a:gd name="T10" fmla="*/ 723 w 2555"/>
                  <a:gd name="T11" fmla="*/ 126 h 4505"/>
                  <a:gd name="T12" fmla="*/ 614 w 2555"/>
                  <a:gd name="T13" fmla="*/ 185 h 4505"/>
                  <a:gd name="T14" fmla="*/ 512 w 2555"/>
                  <a:gd name="T15" fmla="*/ 254 h 4505"/>
                  <a:gd name="T16" fmla="*/ 417 w 2555"/>
                  <a:gd name="T17" fmla="*/ 332 h 4505"/>
                  <a:gd name="T18" fmla="*/ 330 w 2555"/>
                  <a:gd name="T19" fmla="*/ 418 h 4505"/>
                  <a:gd name="T20" fmla="*/ 253 w 2555"/>
                  <a:gd name="T21" fmla="*/ 513 h 4505"/>
                  <a:gd name="T22" fmla="*/ 184 w 2555"/>
                  <a:gd name="T23" fmla="*/ 615 h 4505"/>
                  <a:gd name="T24" fmla="*/ 126 w 2555"/>
                  <a:gd name="T25" fmla="*/ 724 h 4505"/>
                  <a:gd name="T26" fmla="*/ 76 w 2555"/>
                  <a:gd name="T27" fmla="*/ 838 h 4505"/>
                  <a:gd name="T28" fmla="*/ 39 w 2555"/>
                  <a:gd name="T29" fmla="*/ 959 h 4505"/>
                  <a:gd name="T30" fmla="*/ 14 w 2555"/>
                  <a:gd name="T31" fmla="*/ 1083 h 4505"/>
                  <a:gd name="T32" fmla="*/ 1 w 2555"/>
                  <a:gd name="T33" fmla="*/ 1212 h 4505"/>
                  <a:gd name="T34" fmla="*/ 0 w 2555"/>
                  <a:gd name="T35" fmla="*/ 1278 h 4505"/>
                  <a:gd name="T36" fmla="*/ 1 w 2555"/>
                  <a:gd name="T37" fmla="*/ 1336 h 4505"/>
                  <a:gd name="T38" fmla="*/ 14 w 2555"/>
                  <a:gd name="T39" fmla="*/ 1463 h 4505"/>
                  <a:gd name="T40" fmla="*/ 40 w 2555"/>
                  <a:gd name="T41" fmla="*/ 1594 h 4505"/>
                  <a:gd name="T42" fmla="*/ 75 w 2555"/>
                  <a:gd name="T43" fmla="*/ 1716 h 4505"/>
                  <a:gd name="T44" fmla="*/ 97 w 2555"/>
                  <a:gd name="T45" fmla="*/ 1768 h 4505"/>
                  <a:gd name="T46" fmla="*/ 1277 w 2555"/>
                  <a:gd name="T47" fmla="*/ 4505 h 4505"/>
                  <a:gd name="T48" fmla="*/ 2463 w 2555"/>
                  <a:gd name="T49" fmla="*/ 1755 h 4505"/>
                  <a:gd name="T50" fmla="*/ 2482 w 2555"/>
                  <a:gd name="T51" fmla="*/ 1707 h 4505"/>
                  <a:gd name="T52" fmla="*/ 2516 w 2555"/>
                  <a:gd name="T53" fmla="*/ 1590 h 4505"/>
                  <a:gd name="T54" fmla="*/ 2540 w 2555"/>
                  <a:gd name="T55" fmla="*/ 1463 h 4505"/>
                  <a:gd name="T56" fmla="*/ 2553 w 2555"/>
                  <a:gd name="T57" fmla="*/ 1336 h 4505"/>
                  <a:gd name="T58" fmla="*/ 2555 w 2555"/>
                  <a:gd name="T59" fmla="*/ 1278 h 4505"/>
                  <a:gd name="T60" fmla="*/ 2553 w 2555"/>
                  <a:gd name="T61" fmla="*/ 1212 h 4505"/>
                  <a:gd name="T62" fmla="*/ 2540 w 2555"/>
                  <a:gd name="T63" fmla="*/ 1083 h 4505"/>
                  <a:gd name="T64" fmla="*/ 2514 w 2555"/>
                  <a:gd name="T65" fmla="*/ 959 h 4505"/>
                  <a:gd name="T66" fmla="*/ 2478 w 2555"/>
                  <a:gd name="T67" fmla="*/ 838 h 4505"/>
                  <a:gd name="T68" fmla="*/ 2429 w 2555"/>
                  <a:gd name="T69" fmla="*/ 724 h 4505"/>
                  <a:gd name="T70" fmla="*/ 2371 w 2555"/>
                  <a:gd name="T71" fmla="*/ 615 h 4505"/>
                  <a:gd name="T72" fmla="*/ 2302 w 2555"/>
                  <a:gd name="T73" fmla="*/ 513 h 4505"/>
                  <a:gd name="T74" fmla="*/ 2223 w 2555"/>
                  <a:gd name="T75" fmla="*/ 418 h 4505"/>
                  <a:gd name="T76" fmla="*/ 2136 w 2555"/>
                  <a:gd name="T77" fmla="*/ 332 h 4505"/>
                  <a:gd name="T78" fmla="*/ 2041 w 2555"/>
                  <a:gd name="T79" fmla="*/ 254 h 4505"/>
                  <a:gd name="T80" fmla="*/ 1940 w 2555"/>
                  <a:gd name="T81" fmla="*/ 185 h 4505"/>
                  <a:gd name="T82" fmla="*/ 1831 w 2555"/>
                  <a:gd name="T83" fmla="*/ 126 h 4505"/>
                  <a:gd name="T84" fmla="*/ 1717 w 2555"/>
                  <a:gd name="T85" fmla="*/ 78 h 4505"/>
                  <a:gd name="T86" fmla="*/ 1597 w 2555"/>
                  <a:gd name="T87" fmla="*/ 40 h 4505"/>
                  <a:gd name="T88" fmla="*/ 1472 w 2555"/>
                  <a:gd name="T89" fmla="*/ 14 h 4505"/>
                  <a:gd name="T90" fmla="*/ 1343 w 2555"/>
                  <a:gd name="T91" fmla="*/ 1 h 4505"/>
                  <a:gd name="T92" fmla="*/ 1277 w 2555"/>
                  <a:gd name="T93" fmla="*/ 0 h 4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5" h="4505">
                    <a:moveTo>
                      <a:pt x="1277" y="0"/>
                    </a:moveTo>
                    <a:lnTo>
                      <a:pt x="1212" y="1"/>
                    </a:lnTo>
                    <a:lnTo>
                      <a:pt x="1082" y="14"/>
                    </a:lnTo>
                    <a:lnTo>
                      <a:pt x="958" y="40"/>
                    </a:lnTo>
                    <a:lnTo>
                      <a:pt x="837" y="78"/>
                    </a:lnTo>
                    <a:lnTo>
                      <a:pt x="723" y="126"/>
                    </a:lnTo>
                    <a:lnTo>
                      <a:pt x="614" y="185"/>
                    </a:lnTo>
                    <a:lnTo>
                      <a:pt x="512" y="254"/>
                    </a:lnTo>
                    <a:lnTo>
                      <a:pt x="417" y="332"/>
                    </a:lnTo>
                    <a:lnTo>
                      <a:pt x="330" y="418"/>
                    </a:lnTo>
                    <a:lnTo>
                      <a:pt x="253" y="513"/>
                    </a:lnTo>
                    <a:lnTo>
                      <a:pt x="184" y="615"/>
                    </a:lnTo>
                    <a:lnTo>
                      <a:pt x="126" y="724"/>
                    </a:lnTo>
                    <a:lnTo>
                      <a:pt x="76" y="838"/>
                    </a:lnTo>
                    <a:lnTo>
                      <a:pt x="39" y="959"/>
                    </a:lnTo>
                    <a:lnTo>
                      <a:pt x="14" y="1083"/>
                    </a:lnTo>
                    <a:lnTo>
                      <a:pt x="1" y="1212"/>
                    </a:lnTo>
                    <a:lnTo>
                      <a:pt x="0" y="1278"/>
                    </a:lnTo>
                    <a:lnTo>
                      <a:pt x="1" y="1336"/>
                    </a:lnTo>
                    <a:lnTo>
                      <a:pt x="14" y="1463"/>
                    </a:lnTo>
                    <a:lnTo>
                      <a:pt x="40" y="1594"/>
                    </a:lnTo>
                    <a:lnTo>
                      <a:pt x="75" y="1716"/>
                    </a:lnTo>
                    <a:lnTo>
                      <a:pt x="97" y="1768"/>
                    </a:lnTo>
                    <a:lnTo>
                      <a:pt x="1277" y="4505"/>
                    </a:lnTo>
                    <a:lnTo>
                      <a:pt x="2463" y="1755"/>
                    </a:lnTo>
                    <a:lnTo>
                      <a:pt x="2482" y="1707"/>
                    </a:lnTo>
                    <a:lnTo>
                      <a:pt x="2516" y="1590"/>
                    </a:lnTo>
                    <a:lnTo>
                      <a:pt x="2540" y="1463"/>
                    </a:lnTo>
                    <a:lnTo>
                      <a:pt x="2553" y="1336"/>
                    </a:lnTo>
                    <a:lnTo>
                      <a:pt x="2555" y="1278"/>
                    </a:lnTo>
                    <a:lnTo>
                      <a:pt x="2553" y="1212"/>
                    </a:lnTo>
                    <a:lnTo>
                      <a:pt x="2540" y="1083"/>
                    </a:lnTo>
                    <a:lnTo>
                      <a:pt x="2514" y="959"/>
                    </a:lnTo>
                    <a:lnTo>
                      <a:pt x="2478" y="838"/>
                    </a:lnTo>
                    <a:lnTo>
                      <a:pt x="2429" y="724"/>
                    </a:lnTo>
                    <a:lnTo>
                      <a:pt x="2371" y="615"/>
                    </a:lnTo>
                    <a:lnTo>
                      <a:pt x="2302" y="513"/>
                    </a:lnTo>
                    <a:lnTo>
                      <a:pt x="2223" y="418"/>
                    </a:lnTo>
                    <a:lnTo>
                      <a:pt x="2136" y="332"/>
                    </a:lnTo>
                    <a:lnTo>
                      <a:pt x="2041" y="254"/>
                    </a:lnTo>
                    <a:lnTo>
                      <a:pt x="1940" y="185"/>
                    </a:lnTo>
                    <a:lnTo>
                      <a:pt x="1831" y="126"/>
                    </a:lnTo>
                    <a:lnTo>
                      <a:pt x="1717" y="78"/>
                    </a:lnTo>
                    <a:lnTo>
                      <a:pt x="1597" y="40"/>
                    </a:lnTo>
                    <a:lnTo>
                      <a:pt x="1472" y="14"/>
                    </a:lnTo>
                    <a:lnTo>
                      <a:pt x="1343" y="1"/>
                    </a:lnTo>
                    <a:lnTo>
                      <a:pt x="1277" y="0"/>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Freeform 999">
                <a:extLst>
                  <a:ext uri="{FF2B5EF4-FFF2-40B4-BE49-F238E27FC236}">
                    <a16:creationId xmlns:a16="http://schemas.microsoft.com/office/drawing/2014/main" id="{5A451766-5F63-CA69-D9F4-8E5F36A97A90}"/>
                  </a:ext>
                </a:extLst>
              </p:cNvPr>
              <p:cNvSpPr>
                <a:spLocks/>
              </p:cNvSpPr>
              <p:nvPr/>
            </p:nvSpPr>
            <p:spPr bwMode="auto">
              <a:xfrm>
                <a:off x="3616540" y="4185196"/>
                <a:ext cx="506413" cy="1789113"/>
              </a:xfrm>
              <a:custGeom>
                <a:avLst/>
                <a:gdLst>
                  <a:gd name="T0" fmla="*/ 0 w 1278"/>
                  <a:gd name="T1" fmla="*/ 0 h 4505"/>
                  <a:gd name="T2" fmla="*/ 0 w 1278"/>
                  <a:gd name="T3" fmla="*/ 0 h 4505"/>
                  <a:gd name="T4" fmla="*/ 0 w 1278"/>
                  <a:gd name="T5" fmla="*/ 4505 h 4505"/>
                  <a:gd name="T6" fmla="*/ 1186 w 1278"/>
                  <a:gd name="T7" fmla="*/ 1755 h 4505"/>
                  <a:gd name="T8" fmla="*/ 1205 w 1278"/>
                  <a:gd name="T9" fmla="*/ 1707 h 4505"/>
                  <a:gd name="T10" fmla="*/ 1239 w 1278"/>
                  <a:gd name="T11" fmla="*/ 1590 h 4505"/>
                  <a:gd name="T12" fmla="*/ 1263 w 1278"/>
                  <a:gd name="T13" fmla="*/ 1463 h 4505"/>
                  <a:gd name="T14" fmla="*/ 1276 w 1278"/>
                  <a:gd name="T15" fmla="*/ 1336 h 4505"/>
                  <a:gd name="T16" fmla="*/ 1278 w 1278"/>
                  <a:gd name="T17" fmla="*/ 1278 h 4505"/>
                  <a:gd name="T18" fmla="*/ 1276 w 1278"/>
                  <a:gd name="T19" fmla="*/ 1212 h 4505"/>
                  <a:gd name="T20" fmla="*/ 1263 w 1278"/>
                  <a:gd name="T21" fmla="*/ 1083 h 4505"/>
                  <a:gd name="T22" fmla="*/ 1237 w 1278"/>
                  <a:gd name="T23" fmla="*/ 959 h 4505"/>
                  <a:gd name="T24" fmla="*/ 1201 w 1278"/>
                  <a:gd name="T25" fmla="*/ 838 h 4505"/>
                  <a:gd name="T26" fmla="*/ 1152 w 1278"/>
                  <a:gd name="T27" fmla="*/ 724 h 4505"/>
                  <a:gd name="T28" fmla="*/ 1094 w 1278"/>
                  <a:gd name="T29" fmla="*/ 615 h 4505"/>
                  <a:gd name="T30" fmla="*/ 1025 w 1278"/>
                  <a:gd name="T31" fmla="*/ 513 h 4505"/>
                  <a:gd name="T32" fmla="*/ 946 w 1278"/>
                  <a:gd name="T33" fmla="*/ 418 h 4505"/>
                  <a:gd name="T34" fmla="*/ 859 w 1278"/>
                  <a:gd name="T35" fmla="*/ 332 h 4505"/>
                  <a:gd name="T36" fmla="*/ 764 w 1278"/>
                  <a:gd name="T37" fmla="*/ 254 h 4505"/>
                  <a:gd name="T38" fmla="*/ 663 w 1278"/>
                  <a:gd name="T39" fmla="*/ 185 h 4505"/>
                  <a:gd name="T40" fmla="*/ 554 w 1278"/>
                  <a:gd name="T41" fmla="*/ 126 h 4505"/>
                  <a:gd name="T42" fmla="*/ 440 w 1278"/>
                  <a:gd name="T43" fmla="*/ 78 h 4505"/>
                  <a:gd name="T44" fmla="*/ 320 w 1278"/>
                  <a:gd name="T45" fmla="*/ 40 h 4505"/>
                  <a:gd name="T46" fmla="*/ 195 w 1278"/>
                  <a:gd name="T47" fmla="*/ 14 h 4505"/>
                  <a:gd name="T48" fmla="*/ 66 w 1278"/>
                  <a:gd name="T49" fmla="*/ 1 h 4505"/>
                  <a:gd name="T50" fmla="*/ 0 w 1278"/>
                  <a:gd name="T51" fmla="*/ 0 h 4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8" h="4505">
                    <a:moveTo>
                      <a:pt x="0" y="0"/>
                    </a:moveTo>
                    <a:lnTo>
                      <a:pt x="0" y="0"/>
                    </a:lnTo>
                    <a:lnTo>
                      <a:pt x="0" y="4505"/>
                    </a:lnTo>
                    <a:lnTo>
                      <a:pt x="1186" y="1755"/>
                    </a:lnTo>
                    <a:lnTo>
                      <a:pt x="1205" y="1707"/>
                    </a:lnTo>
                    <a:lnTo>
                      <a:pt x="1239" y="1590"/>
                    </a:lnTo>
                    <a:lnTo>
                      <a:pt x="1263" y="1463"/>
                    </a:lnTo>
                    <a:lnTo>
                      <a:pt x="1276" y="1336"/>
                    </a:lnTo>
                    <a:lnTo>
                      <a:pt x="1278" y="1278"/>
                    </a:lnTo>
                    <a:lnTo>
                      <a:pt x="1276" y="1212"/>
                    </a:lnTo>
                    <a:lnTo>
                      <a:pt x="1263" y="1083"/>
                    </a:lnTo>
                    <a:lnTo>
                      <a:pt x="1237" y="959"/>
                    </a:lnTo>
                    <a:lnTo>
                      <a:pt x="1201" y="838"/>
                    </a:lnTo>
                    <a:lnTo>
                      <a:pt x="1152" y="724"/>
                    </a:lnTo>
                    <a:lnTo>
                      <a:pt x="1094" y="615"/>
                    </a:lnTo>
                    <a:lnTo>
                      <a:pt x="1025" y="513"/>
                    </a:lnTo>
                    <a:lnTo>
                      <a:pt x="946" y="418"/>
                    </a:lnTo>
                    <a:lnTo>
                      <a:pt x="859" y="332"/>
                    </a:lnTo>
                    <a:lnTo>
                      <a:pt x="764" y="254"/>
                    </a:lnTo>
                    <a:lnTo>
                      <a:pt x="663" y="185"/>
                    </a:lnTo>
                    <a:lnTo>
                      <a:pt x="554" y="126"/>
                    </a:lnTo>
                    <a:lnTo>
                      <a:pt x="440" y="78"/>
                    </a:lnTo>
                    <a:lnTo>
                      <a:pt x="320" y="40"/>
                    </a:lnTo>
                    <a:lnTo>
                      <a:pt x="195" y="14"/>
                    </a:lnTo>
                    <a:lnTo>
                      <a:pt x="66" y="1"/>
                    </a:lnTo>
                    <a:lnTo>
                      <a:pt x="0" y="0"/>
                    </a:lnTo>
                    <a:close/>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4" name="Oval 37">
              <a:extLst>
                <a:ext uri="{FF2B5EF4-FFF2-40B4-BE49-F238E27FC236}">
                  <a16:creationId xmlns:a16="http://schemas.microsoft.com/office/drawing/2014/main" id="{9CA2387F-A72F-4D19-0F39-037F70331B66}"/>
                </a:ext>
              </a:extLst>
            </p:cNvPr>
            <p:cNvSpPr/>
            <p:nvPr/>
          </p:nvSpPr>
          <p:spPr>
            <a:xfrm>
              <a:off x="3200361" y="4210589"/>
              <a:ext cx="832104" cy="832104"/>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8D44AD"/>
                </a:solidFill>
                <a:effectLst/>
                <a:uLnTx/>
                <a:uFillTx/>
                <a:latin typeface="FontAwesome" pitchFamily="2" charset="0"/>
                <a:ea typeface="+mn-ea"/>
                <a:cs typeface="+mn-cs"/>
              </a:endParaRPr>
            </a:p>
          </p:txBody>
        </p:sp>
      </p:grpSp>
      <p:grpSp>
        <p:nvGrpSpPr>
          <p:cNvPr id="17" name="Group 16">
            <a:extLst>
              <a:ext uri="{FF2B5EF4-FFF2-40B4-BE49-F238E27FC236}">
                <a16:creationId xmlns:a16="http://schemas.microsoft.com/office/drawing/2014/main" id="{A15FD54B-170C-8F64-7B71-6192403CB260}"/>
              </a:ext>
            </a:extLst>
          </p:cNvPr>
          <p:cNvGrpSpPr/>
          <p:nvPr/>
        </p:nvGrpSpPr>
        <p:grpSpPr>
          <a:xfrm>
            <a:off x="9035223" y="2295782"/>
            <a:ext cx="873374" cy="1542777"/>
            <a:chOff x="4797642" y="4118768"/>
            <a:chExt cx="1012826" cy="1789113"/>
          </a:xfrm>
        </p:grpSpPr>
        <p:grpSp>
          <p:nvGrpSpPr>
            <p:cNvPr id="18" name="Group 8">
              <a:extLst>
                <a:ext uri="{FF2B5EF4-FFF2-40B4-BE49-F238E27FC236}">
                  <a16:creationId xmlns:a16="http://schemas.microsoft.com/office/drawing/2014/main" id="{B4A2406B-4EA7-95D9-BDF7-F5EDEF345B8F}"/>
                </a:ext>
              </a:extLst>
            </p:cNvPr>
            <p:cNvGrpSpPr/>
            <p:nvPr/>
          </p:nvGrpSpPr>
          <p:grpSpPr>
            <a:xfrm>
              <a:off x="4797642" y="4118768"/>
              <a:ext cx="1012826" cy="1789113"/>
              <a:chOff x="4797642" y="4234512"/>
              <a:chExt cx="1012826" cy="1789113"/>
            </a:xfrm>
          </p:grpSpPr>
          <p:sp>
            <p:nvSpPr>
              <p:cNvPr id="20" name="Freeform 998">
                <a:extLst>
                  <a:ext uri="{FF2B5EF4-FFF2-40B4-BE49-F238E27FC236}">
                    <a16:creationId xmlns:a16="http://schemas.microsoft.com/office/drawing/2014/main" id="{DA6B0049-E577-3F29-1994-27E0D31115D4}"/>
                  </a:ext>
                </a:extLst>
              </p:cNvPr>
              <p:cNvSpPr>
                <a:spLocks/>
              </p:cNvSpPr>
              <p:nvPr/>
            </p:nvSpPr>
            <p:spPr bwMode="auto">
              <a:xfrm>
                <a:off x="4797642" y="4234512"/>
                <a:ext cx="1012825" cy="1789113"/>
              </a:xfrm>
              <a:custGeom>
                <a:avLst/>
                <a:gdLst>
                  <a:gd name="T0" fmla="*/ 1277 w 2555"/>
                  <a:gd name="T1" fmla="*/ 0 h 4505"/>
                  <a:gd name="T2" fmla="*/ 1212 w 2555"/>
                  <a:gd name="T3" fmla="*/ 1 h 4505"/>
                  <a:gd name="T4" fmla="*/ 1082 w 2555"/>
                  <a:gd name="T5" fmla="*/ 14 h 4505"/>
                  <a:gd name="T6" fmla="*/ 958 w 2555"/>
                  <a:gd name="T7" fmla="*/ 40 h 4505"/>
                  <a:gd name="T8" fmla="*/ 837 w 2555"/>
                  <a:gd name="T9" fmla="*/ 78 h 4505"/>
                  <a:gd name="T10" fmla="*/ 723 w 2555"/>
                  <a:gd name="T11" fmla="*/ 126 h 4505"/>
                  <a:gd name="T12" fmla="*/ 614 w 2555"/>
                  <a:gd name="T13" fmla="*/ 185 h 4505"/>
                  <a:gd name="T14" fmla="*/ 512 w 2555"/>
                  <a:gd name="T15" fmla="*/ 254 h 4505"/>
                  <a:gd name="T16" fmla="*/ 417 w 2555"/>
                  <a:gd name="T17" fmla="*/ 332 h 4505"/>
                  <a:gd name="T18" fmla="*/ 330 w 2555"/>
                  <a:gd name="T19" fmla="*/ 418 h 4505"/>
                  <a:gd name="T20" fmla="*/ 253 w 2555"/>
                  <a:gd name="T21" fmla="*/ 513 h 4505"/>
                  <a:gd name="T22" fmla="*/ 184 w 2555"/>
                  <a:gd name="T23" fmla="*/ 615 h 4505"/>
                  <a:gd name="T24" fmla="*/ 126 w 2555"/>
                  <a:gd name="T25" fmla="*/ 724 h 4505"/>
                  <a:gd name="T26" fmla="*/ 76 w 2555"/>
                  <a:gd name="T27" fmla="*/ 838 h 4505"/>
                  <a:gd name="T28" fmla="*/ 39 w 2555"/>
                  <a:gd name="T29" fmla="*/ 959 h 4505"/>
                  <a:gd name="T30" fmla="*/ 14 w 2555"/>
                  <a:gd name="T31" fmla="*/ 1083 h 4505"/>
                  <a:gd name="T32" fmla="*/ 1 w 2555"/>
                  <a:gd name="T33" fmla="*/ 1212 h 4505"/>
                  <a:gd name="T34" fmla="*/ 0 w 2555"/>
                  <a:gd name="T35" fmla="*/ 1278 h 4505"/>
                  <a:gd name="T36" fmla="*/ 1 w 2555"/>
                  <a:gd name="T37" fmla="*/ 1336 h 4505"/>
                  <a:gd name="T38" fmla="*/ 14 w 2555"/>
                  <a:gd name="T39" fmla="*/ 1463 h 4505"/>
                  <a:gd name="T40" fmla="*/ 40 w 2555"/>
                  <a:gd name="T41" fmla="*/ 1594 h 4505"/>
                  <a:gd name="T42" fmla="*/ 75 w 2555"/>
                  <a:gd name="T43" fmla="*/ 1716 h 4505"/>
                  <a:gd name="T44" fmla="*/ 97 w 2555"/>
                  <a:gd name="T45" fmla="*/ 1768 h 4505"/>
                  <a:gd name="T46" fmla="*/ 1277 w 2555"/>
                  <a:gd name="T47" fmla="*/ 4505 h 4505"/>
                  <a:gd name="T48" fmla="*/ 2463 w 2555"/>
                  <a:gd name="T49" fmla="*/ 1755 h 4505"/>
                  <a:gd name="T50" fmla="*/ 2482 w 2555"/>
                  <a:gd name="T51" fmla="*/ 1707 h 4505"/>
                  <a:gd name="T52" fmla="*/ 2516 w 2555"/>
                  <a:gd name="T53" fmla="*/ 1590 h 4505"/>
                  <a:gd name="T54" fmla="*/ 2540 w 2555"/>
                  <a:gd name="T55" fmla="*/ 1463 h 4505"/>
                  <a:gd name="T56" fmla="*/ 2553 w 2555"/>
                  <a:gd name="T57" fmla="*/ 1336 h 4505"/>
                  <a:gd name="T58" fmla="*/ 2555 w 2555"/>
                  <a:gd name="T59" fmla="*/ 1278 h 4505"/>
                  <a:gd name="T60" fmla="*/ 2553 w 2555"/>
                  <a:gd name="T61" fmla="*/ 1212 h 4505"/>
                  <a:gd name="T62" fmla="*/ 2540 w 2555"/>
                  <a:gd name="T63" fmla="*/ 1083 h 4505"/>
                  <a:gd name="T64" fmla="*/ 2514 w 2555"/>
                  <a:gd name="T65" fmla="*/ 959 h 4505"/>
                  <a:gd name="T66" fmla="*/ 2478 w 2555"/>
                  <a:gd name="T67" fmla="*/ 838 h 4505"/>
                  <a:gd name="T68" fmla="*/ 2429 w 2555"/>
                  <a:gd name="T69" fmla="*/ 724 h 4505"/>
                  <a:gd name="T70" fmla="*/ 2371 w 2555"/>
                  <a:gd name="T71" fmla="*/ 615 h 4505"/>
                  <a:gd name="T72" fmla="*/ 2302 w 2555"/>
                  <a:gd name="T73" fmla="*/ 513 h 4505"/>
                  <a:gd name="T74" fmla="*/ 2223 w 2555"/>
                  <a:gd name="T75" fmla="*/ 418 h 4505"/>
                  <a:gd name="T76" fmla="*/ 2136 w 2555"/>
                  <a:gd name="T77" fmla="*/ 332 h 4505"/>
                  <a:gd name="T78" fmla="*/ 2041 w 2555"/>
                  <a:gd name="T79" fmla="*/ 254 h 4505"/>
                  <a:gd name="T80" fmla="*/ 1940 w 2555"/>
                  <a:gd name="T81" fmla="*/ 185 h 4505"/>
                  <a:gd name="T82" fmla="*/ 1831 w 2555"/>
                  <a:gd name="T83" fmla="*/ 126 h 4505"/>
                  <a:gd name="T84" fmla="*/ 1717 w 2555"/>
                  <a:gd name="T85" fmla="*/ 78 h 4505"/>
                  <a:gd name="T86" fmla="*/ 1597 w 2555"/>
                  <a:gd name="T87" fmla="*/ 40 h 4505"/>
                  <a:gd name="T88" fmla="*/ 1472 w 2555"/>
                  <a:gd name="T89" fmla="*/ 14 h 4505"/>
                  <a:gd name="T90" fmla="*/ 1343 w 2555"/>
                  <a:gd name="T91" fmla="*/ 1 h 4505"/>
                  <a:gd name="T92" fmla="*/ 1277 w 2555"/>
                  <a:gd name="T93" fmla="*/ 0 h 4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5" h="4505">
                    <a:moveTo>
                      <a:pt x="1277" y="0"/>
                    </a:moveTo>
                    <a:lnTo>
                      <a:pt x="1212" y="1"/>
                    </a:lnTo>
                    <a:lnTo>
                      <a:pt x="1082" y="14"/>
                    </a:lnTo>
                    <a:lnTo>
                      <a:pt x="958" y="40"/>
                    </a:lnTo>
                    <a:lnTo>
                      <a:pt x="837" y="78"/>
                    </a:lnTo>
                    <a:lnTo>
                      <a:pt x="723" y="126"/>
                    </a:lnTo>
                    <a:lnTo>
                      <a:pt x="614" y="185"/>
                    </a:lnTo>
                    <a:lnTo>
                      <a:pt x="512" y="254"/>
                    </a:lnTo>
                    <a:lnTo>
                      <a:pt x="417" y="332"/>
                    </a:lnTo>
                    <a:lnTo>
                      <a:pt x="330" y="418"/>
                    </a:lnTo>
                    <a:lnTo>
                      <a:pt x="253" y="513"/>
                    </a:lnTo>
                    <a:lnTo>
                      <a:pt x="184" y="615"/>
                    </a:lnTo>
                    <a:lnTo>
                      <a:pt x="126" y="724"/>
                    </a:lnTo>
                    <a:lnTo>
                      <a:pt x="76" y="838"/>
                    </a:lnTo>
                    <a:lnTo>
                      <a:pt x="39" y="959"/>
                    </a:lnTo>
                    <a:lnTo>
                      <a:pt x="14" y="1083"/>
                    </a:lnTo>
                    <a:lnTo>
                      <a:pt x="1" y="1212"/>
                    </a:lnTo>
                    <a:lnTo>
                      <a:pt x="0" y="1278"/>
                    </a:lnTo>
                    <a:lnTo>
                      <a:pt x="1" y="1336"/>
                    </a:lnTo>
                    <a:lnTo>
                      <a:pt x="14" y="1463"/>
                    </a:lnTo>
                    <a:lnTo>
                      <a:pt x="40" y="1594"/>
                    </a:lnTo>
                    <a:lnTo>
                      <a:pt x="75" y="1716"/>
                    </a:lnTo>
                    <a:lnTo>
                      <a:pt x="97" y="1768"/>
                    </a:lnTo>
                    <a:lnTo>
                      <a:pt x="1277" y="4505"/>
                    </a:lnTo>
                    <a:lnTo>
                      <a:pt x="2463" y="1755"/>
                    </a:lnTo>
                    <a:lnTo>
                      <a:pt x="2482" y="1707"/>
                    </a:lnTo>
                    <a:lnTo>
                      <a:pt x="2516" y="1590"/>
                    </a:lnTo>
                    <a:lnTo>
                      <a:pt x="2540" y="1463"/>
                    </a:lnTo>
                    <a:lnTo>
                      <a:pt x="2553" y="1336"/>
                    </a:lnTo>
                    <a:lnTo>
                      <a:pt x="2555" y="1278"/>
                    </a:lnTo>
                    <a:lnTo>
                      <a:pt x="2553" y="1212"/>
                    </a:lnTo>
                    <a:lnTo>
                      <a:pt x="2540" y="1083"/>
                    </a:lnTo>
                    <a:lnTo>
                      <a:pt x="2514" y="959"/>
                    </a:lnTo>
                    <a:lnTo>
                      <a:pt x="2478" y="838"/>
                    </a:lnTo>
                    <a:lnTo>
                      <a:pt x="2429" y="724"/>
                    </a:lnTo>
                    <a:lnTo>
                      <a:pt x="2371" y="615"/>
                    </a:lnTo>
                    <a:lnTo>
                      <a:pt x="2302" y="513"/>
                    </a:lnTo>
                    <a:lnTo>
                      <a:pt x="2223" y="418"/>
                    </a:lnTo>
                    <a:lnTo>
                      <a:pt x="2136" y="332"/>
                    </a:lnTo>
                    <a:lnTo>
                      <a:pt x="2041" y="254"/>
                    </a:lnTo>
                    <a:lnTo>
                      <a:pt x="1940" y="185"/>
                    </a:lnTo>
                    <a:lnTo>
                      <a:pt x="1831" y="126"/>
                    </a:lnTo>
                    <a:lnTo>
                      <a:pt x="1717" y="78"/>
                    </a:lnTo>
                    <a:lnTo>
                      <a:pt x="1597" y="40"/>
                    </a:lnTo>
                    <a:lnTo>
                      <a:pt x="1472" y="14"/>
                    </a:lnTo>
                    <a:lnTo>
                      <a:pt x="1343" y="1"/>
                    </a:lnTo>
                    <a:lnTo>
                      <a:pt x="1277"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Freeform 999">
                <a:extLst>
                  <a:ext uri="{FF2B5EF4-FFF2-40B4-BE49-F238E27FC236}">
                    <a16:creationId xmlns:a16="http://schemas.microsoft.com/office/drawing/2014/main" id="{7F9ADE3C-DFED-3579-6673-5172DB6DFE50}"/>
                  </a:ext>
                </a:extLst>
              </p:cNvPr>
              <p:cNvSpPr>
                <a:spLocks/>
              </p:cNvSpPr>
              <p:nvPr/>
            </p:nvSpPr>
            <p:spPr bwMode="auto">
              <a:xfrm>
                <a:off x="5304055" y="4234512"/>
                <a:ext cx="506413" cy="1789113"/>
              </a:xfrm>
              <a:custGeom>
                <a:avLst/>
                <a:gdLst>
                  <a:gd name="T0" fmla="*/ 0 w 1278"/>
                  <a:gd name="T1" fmla="*/ 0 h 4505"/>
                  <a:gd name="T2" fmla="*/ 0 w 1278"/>
                  <a:gd name="T3" fmla="*/ 0 h 4505"/>
                  <a:gd name="T4" fmla="*/ 0 w 1278"/>
                  <a:gd name="T5" fmla="*/ 4505 h 4505"/>
                  <a:gd name="T6" fmla="*/ 1186 w 1278"/>
                  <a:gd name="T7" fmla="*/ 1755 h 4505"/>
                  <a:gd name="T8" fmla="*/ 1205 w 1278"/>
                  <a:gd name="T9" fmla="*/ 1707 h 4505"/>
                  <a:gd name="T10" fmla="*/ 1239 w 1278"/>
                  <a:gd name="T11" fmla="*/ 1590 h 4505"/>
                  <a:gd name="T12" fmla="*/ 1263 w 1278"/>
                  <a:gd name="T13" fmla="*/ 1463 h 4505"/>
                  <a:gd name="T14" fmla="*/ 1276 w 1278"/>
                  <a:gd name="T15" fmla="*/ 1336 h 4505"/>
                  <a:gd name="T16" fmla="*/ 1278 w 1278"/>
                  <a:gd name="T17" fmla="*/ 1278 h 4505"/>
                  <a:gd name="T18" fmla="*/ 1276 w 1278"/>
                  <a:gd name="T19" fmla="*/ 1212 h 4505"/>
                  <a:gd name="T20" fmla="*/ 1263 w 1278"/>
                  <a:gd name="T21" fmla="*/ 1083 h 4505"/>
                  <a:gd name="T22" fmla="*/ 1237 w 1278"/>
                  <a:gd name="T23" fmla="*/ 959 h 4505"/>
                  <a:gd name="T24" fmla="*/ 1201 w 1278"/>
                  <a:gd name="T25" fmla="*/ 838 h 4505"/>
                  <a:gd name="T26" fmla="*/ 1152 w 1278"/>
                  <a:gd name="T27" fmla="*/ 724 h 4505"/>
                  <a:gd name="T28" fmla="*/ 1094 w 1278"/>
                  <a:gd name="T29" fmla="*/ 615 h 4505"/>
                  <a:gd name="T30" fmla="*/ 1025 w 1278"/>
                  <a:gd name="T31" fmla="*/ 513 h 4505"/>
                  <a:gd name="T32" fmla="*/ 946 w 1278"/>
                  <a:gd name="T33" fmla="*/ 418 h 4505"/>
                  <a:gd name="T34" fmla="*/ 859 w 1278"/>
                  <a:gd name="T35" fmla="*/ 332 h 4505"/>
                  <a:gd name="T36" fmla="*/ 764 w 1278"/>
                  <a:gd name="T37" fmla="*/ 254 h 4505"/>
                  <a:gd name="T38" fmla="*/ 663 w 1278"/>
                  <a:gd name="T39" fmla="*/ 185 h 4505"/>
                  <a:gd name="T40" fmla="*/ 554 w 1278"/>
                  <a:gd name="T41" fmla="*/ 126 h 4505"/>
                  <a:gd name="T42" fmla="*/ 440 w 1278"/>
                  <a:gd name="T43" fmla="*/ 78 h 4505"/>
                  <a:gd name="T44" fmla="*/ 320 w 1278"/>
                  <a:gd name="T45" fmla="*/ 40 h 4505"/>
                  <a:gd name="T46" fmla="*/ 195 w 1278"/>
                  <a:gd name="T47" fmla="*/ 14 h 4505"/>
                  <a:gd name="T48" fmla="*/ 66 w 1278"/>
                  <a:gd name="T49" fmla="*/ 1 h 4505"/>
                  <a:gd name="T50" fmla="*/ 0 w 1278"/>
                  <a:gd name="T51" fmla="*/ 0 h 4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8" h="4505">
                    <a:moveTo>
                      <a:pt x="0" y="0"/>
                    </a:moveTo>
                    <a:lnTo>
                      <a:pt x="0" y="0"/>
                    </a:lnTo>
                    <a:lnTo>
                      <a:pt x="0" y="4505"/>
                    </a:lnTo>
                    <a:lnTo>
                      <a:pt x="1186" y="1755"/>
                    </a:lnTo>
                    <a:lnTo>
                      <a:pt x="1205" y="1707"/>
                    </a:lnTo>
                    <a:lnTo>
                      <a:pt x="1239" y="1590"/>
                    </a:lnTo>
                    <a:lnTo>
                      <a:pt x="1263" y="1463"/>
                    </a:lnTo>
                    <a:lnTo>
                      <a:pt x="1276" y="1336"/>
                    </a:lnTo>
                    <a:lnTo>
                      <a:pt x="1278" y="1278"/>
                    </a:lnTo>
                    <a:lnTo>
                      <a:pt x="1276" y="1212"/>
                    </a:lnTo>
                    <a:lnTo>
                      <a:pt x="1263" y="1083"/>
                    </a:lnTo>
                    <a:lnTo>
                      <a:pt x="1237" y="959"/>
                    </a:lnTo>
                    <a:lnTo>
                      <a:pt x="1201" y="838"/>
                    </a:lnTo>
                    <a:lnTo>
                      <a:pt x="1152" y="724"/>
                    </a:lnTo>
                    <a:lnTo>
                      <a:pt x="1094" y="615"/>
                    </a:lnTo>
                    <a:lnTo>
                      <a:pt x="1025" y="513"/>
                    </a:lnTo>
                    <a:lnTo>
                      <a:pt x="946" y="418"/>
                    </a:lnTo>
                    <a:lnTo>
                      <a:pt x="859" y="332"/>
                    </a:lnTo>
                    <a:lnTo>
                      <a:pt x="764" y="254"/>
                    </a:lnTo>
                    <a:lnTo>
                      <a:pt x="663" y="185"/>
                    </a:lnTo>
                    <a:lnTo>
                      <a:pt x="554" y="126"/>
                    </a:lnTo>
                    <a:lnTo>
                      <a:pt x="440" y="78"/>
                    </a:lnTo>
                    <a:lnTo>
                      <a:pt x="320" y="40"/>
                    </a:lnTo>
                    <a:lnTo>
                      <a:pt x="195" y="14"/>
                    </a:lnTo>
                    <a:lnTo>
                      <a:pt x="66" y="1"/>
                    </a:lnTo>
                    <a:lnTo>
                      <a:pt x="0" y="0"/>
                    </a:lnTo>
                    <a:close/>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9" name="Oval 38">
              <a:extLst>
                <a:ext uri="{FF2B5EF4-FFF2-40B4-BE49-F238E27FC236}">
                  <a16:creationId xmlns:a16="http://schemas.microsoft.com/office/drawing/2014/main" id="{37ACD2AD-F6C3-C280-4FE4-F1ED7F96865F}"/>
                </a:ext>
              </a:extLst>
            </p:cNvPr>
            <p:cNvSpPr/>
            <p:nvPr/>
          </p:nvSpPr>
          <p:spPr>
            <a:xfrm>
              <a:off x="4887876" y="4210589"/>
              <a:ext cx="832104" cy="832104"/>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97FB8"/>
                </a:solidFill>
                <a:effectLst/>
                <a:uLnTx/>
                <a:uFillTx/>
                <a:latin typeface="FontAwesome" pitchFamily="2" charset="0"/>
                <a:ea typeface="+mn-ea"/>
                <a:cs typeface="+mn-cs"/>
              </a:endParaRPr>
            </a:p>
          </p:txBody>
        </p:sp>
      </p:grpSp>
      <p:cxnSp>
        <p:nvCxnSpPr>
          <p:cNvPr id="22" name="Straight Connector 87">
            <a:extLst>
              <a:ext uri="{FF2B5EF4-FFF2-40B4-BE49-F238E27FC236}">
                <a16:creationId xmlns:a16="http://schemas.microsoft.com/office/drawing/2014/main" id="{C9BE77E0-D684-A719-D19C-2F00881D569E}"/>
              </a:ext>
            </a:extLst>
          </p:cNvPr>
          <p:cNvCxnSpPr>
            <a:cxnSpLocks/>
          </p:cNvCxnSpPr>
          <p:nvPr/>
        </p:nvCxnSpPr>
        <p:spPr>
          <a:xfrm>
            <a:off x="1238145" y="4017245"/>
            <a:ext cx="9232673" cy="0"/>
          </a:xfrm>
          <a:prstGeom prst="line">
            <a:avLst/>
          </a:prstGeom>
          <a:ln w="19050">
            <a:solidFill>
              <a:schemeClr val="bg2"/>
            </a:solidFill>
            <a:headEnd type="oval" w="lg" len="lg"/>
            <a:tailEnd type="arrow" w="med" len="med"/>
          </a:ln>
        </p:spPr>
        <p:style>
          <a:lnRef idx="1">
            <a:schemeClr val="accent1"/>
          </a:lnRef>
          <a:fillRef idx="0">
            <a:schemeClr val="accent1"/>
          </a:fillRef>
          <a:effectRef idx="0">
            <a:schemeClr val="accent1"/>
          </a:effectRef>
          <a:fontRef idx="minor">
            <a:schemeClr val="tx1"/>
          </a:fontRef>
        </p:style>
      </p:cxnSp>
      <p:sp>
        <p:nvSpPr>
          <p:cNvPr id="23" name="Oval 88">
            <a:extLst>
              <a:ext uri="{FF2B5EF4-FFF2-40B4-BE49-F238E27FC236}">
                <a16:creationId xmlns:a16="http://schemas.microsoft.com/office/drawing/2014/main" id="{4C059C08-1040-4ECE-F90F-28F991A1FC46}"/>
              </a:ext>
            </a:extLst>
          </p:cNvPr>
          <p:cNvSpPr/>
          <p:nvPr/>
        </p:nvSpPr>
        <p:spPr>
          <a:xfrm>
            <a:off x="2041306" y="3957809"/>
            <a:ext cx="118872" cy="118872"/>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4" name="Group 21">
            <a:extLst>
              <a:ext uri="{FF2B5EF4-FFF2-40B4-BE49-F238E27FC236}">
                <a16:creationId xmlns:a16="http://schemas.microsoft.com/office/drawing/2014/main" id="{0FD2093F-0F86-C6F1-F824-B124404D0C2E}"/>
              </a:ext>
            </a:extLst>
          </p:cNvPr>
          <p:cNvGrpSpPr/>
          <p:nvPr/>
        </p:nvGrpSpPr>
        <p:grpSpPr>
          <a:xfrm>
            <a:off x="1664165" y="2303687"/>
            <a:ext cx="873374" cy="1542777"/>
            <a:chOff x="1338833" y="1859905"/>
            <a:chExt cx="873374" cy="1542777"/>
          </a:xfrm>
        </p:grpSpPr>
        <p:grpSp>
          <p:nvGrpSpPr>
            <p:cNvPr id="25" name="Group 90">
              <a:extLst>
                <a:ext uri="{FF2B5EF4-FFF2-40B4-BE49-F238E27FC236}">
                  <a16:creationId xmlns:a16="http://schemas.microsoft.com/office/drawing/2014/main" id="{401F0383-109D-6151-AC0F-784CD7839BD8}"/>
                </a:ext>
              </a:extLst>
            </p:cNvPr>
            <p:cNvGrpSpPr/>
            <p:nvPr/>
          </p:nvGrpSpPr>
          <p:grpSpPr>
            <a:xfrm>
              <a:off x="1338833" y="1859905"/>
              <a:ext cx="873374" cy="1542777"/>
              <a:chOff x="1269107" y="4118768"/>
              <a:chExt cx="1012826" cy="1789113"/>
            </a:xfrm>
          </p:grpSpPr>
          <p:sp>
            <p:nvSpPr>
              <p:cNvPr id="27" name="Freeform 998">
                <a:extLst>
                  <a:ext uri="{FF2B5EF4-FFF2-40B4-BE49-F238E27FC236}">
                    <a16:creationId xmlns:a16="http://schemas.microsoft.com/office/drawing/2014/main" id="{9ECC4163-E561-7ADD-B61E-A3E0A0CCB34E}"/>
                  </a:ext>
                </a:extLst>
              </p:cNvPr>
              <p:cNvSpPr>
                <a:spLocks/>
              </p:cNvSpPr>
              <p:nvPr/>
            </p:nvSpPr>
            <p:spPr bwMode="auto">
              <a:xfrm>
                <a:off x="1269107" y="4118768"/>
                <a:ext cx="1012825" cy="1789113"/>
              </a:xfrm>
              <a:custGeom>
                <a:avLst/>
                <a:gdLst>
                  <a:gd name="T0" fmla="*/ 1277 w 2555"/>
                  <a:gd name="T1" fmla="*/ 0 h 4505"/>
                  <a:gd name="T2" fmla="*/ 1212 w 2555"/>
                  <a:gd name="T3" fmla="*/ 1 h 4505"/>
                  <a:gd name="T4" fmla="*/ 1082 w 2555"/>
                  <a:gd name="T5" fmla="*/ 14 h 4505"/>
                  <a:gd name="T6" fmla="*/ 958 w 2555"/>
                  <a:gd name="T7" fmla="*/ 40 h 4505"/>
                  <a:gd name="T8" fmla="*/ 837 w 2555"/>
                  <a:gd name="T9" fmla="*/ 78 h 4505"/>
                  <a:gd name="T10" fmla="*/ 723 w 2555"/>
                  <a:gd name="T11" fmla="*/ 126 h 4505"/>
                  <a:gd name="T12" fmla="*/ 614 w 2555"/>
                  <a:gd name="T13" fmla="*/ 185 h 4505"/>
                  <a:gd name="T14" fmla="*/ 512 w 2555"/>
                  <a:gd name="T15" fmla="*/ 254 h 4505"/>
                  <a:gd name="T16" fmla="*/ 417 w 2555"/>
                  <a:gd name="T17" fmla="*/ 332 h 4505"/>
                  <a:gd name="T18" fmla="*/ 330 w 2555"/>
                  <a:gd name="T19" fmla="*/ 418 h 4505"/>
                  <a:gd name="T20" fmla="*/ 253 w 2555"/>
                  <a:gd name="T21" fmla="*/ 513 h 4505"/>
                  <a:gd name="T22" fmla="*/ 184 w 2555"/>
                  <a:gd name="T23" fmla="*/ 615 h 4505"/>
                  <a:gd name="T24" fmla="*/ 126 w 2555"/>
                  <a:gd name="T25" fmla="*/ 724 h 4505"/>
                  <a:gd name="T26" fmla="*/ 76 w 2555"/>
                  <a:gd name="T27" fmla="*/ 838 h 4505"/>
                  <a:gd name="T28" fmla="*/ 39 w 2555"/>
                  <a:gd name="T29" fmla="*/ 959 h 4505"/>
                  <a:gd name="T30" fmla="*/ 14 w 2555"/>
                  <a:gd name="T31" fmla="*/ 1083 h 4505"/>
                  <a:gd name="T32" fmla="*/ 1 w 2555"/>
                  <a:gd name="T33" fmla="*/ 1212 h 4505"/>
                  <a:gd name="T34" fmla="*/ 0 w 2555"/>
                  <a:gd name="T35" fmla="*/ 1278 h 4505"/>
                  <a:gd name="T36" fmla="*/ 1 w 2555"/>
                  <a:gd name="T37" fmla="*/ 1336 h 4505"/>
                  <a:gd name="T38" fmla="*/ 14 w 2555"/>
                  <a:gd name="T39" fmla="*/ 1463 h 4505"/>
                  <a:gd name="T40" fmla="*/ 40 w 2555"/>
                  <a:gd name="T41" fmla="*/ 1594 h 4505"/>
                  <a:gd name="T42" fmla="*/ 75 w 2555"/>
                  <a:gd name="T43" fmla="*/ 1716 h 4505"/>
                  <a:gd name="T44" fmla="*/ 97 w 2555"/>
                  <a:gd name="T45" fmla="*/ 1768 h 4505"/>
                  <a:gd name="T46" fmla="*/ 1277 w 2555"/>
                  <a:gd name="T47" fmla="*/ 4505 h 4505"/>
                  <a:gd name="T48" fmla="*/ 2463 w 2555"/>
                  <a:gd name="T49" fmla="*/ 1755 h 4505"/>
                  <a:gd name="T50" fmla="*/ 2482 w 2555"/>
                  <a:gd name="T51" fmla="*/ 1707 h 4505"/>
                  <a:gd name="T52" fmla="*/ 2516 w 2555"/>
                  <a:gd name="T53" fmla="*/ 1590 h 4505"/>
                  <a:gd name="T54" fmla="*/ 2540 w 2555"/>
                  <a:gd name="T55" fmla="*/ 1463 h 4505"/>
                  <a:gd name="T56" fmla="*/ 2553 w 2555"/>
                  <a:gd name="T57" fmla="*/ 1336 h 4505"/>
                  <a:gd name="T58" fmla="*/ 2555 w 2555"/>
                  <a:gd name="T59" fmla="*/ 1278 h 4505"/>
                  <a:gd name="T60" fmla="*/ 2553 w 2555"/>
                  <a:gd name="T61" fmla="*/ 1212 h 4505"/>
                  <a:gd name="T62" fmla="*/ 2540 w 2555"/>
                  <a:gd name="T63" fmla="*/ 1083 h 4505"/>
                  <a:gd name="T64" fmla="*/ 2514 w 2555"/>
                  <a:gd name="T65" fmla="*/ 959 h 4505"/>
                  <a:gd name="T66" fmla="*/ 2478 w 2555"/>
                  <a:gd name="T67" fmla="*/ 838 h 4505"/>
                  <a:gd name="T68" fmla="*/ 2429 w 2555"/>
                  <a:gd name="T69" fmla="*/ 724 h 4505"/>
                  <a:gd name="T70" fmla="*/ 2371 w 2555"/>
                  <a:gd name="T71" fmla="*/ 615 h 4505"/>
                  <a:gd name="T72" fmla="*/ 2302 w 2555"/>
                  <a:gd name="T73" fmla="*/ 513 h 4505"/>
                  <a:gd name="T74" fmla="*/ 2223 w 2555"/>
                  <a:gd name="T75" fmla="*/ 418 h 4505"/>
                  <a:gd name="T76" fmla="*/ 2136 w 2555"/>
                  <a:gd name="T77" fmla="*/ 332 h 4505"/>
                  <a:gd name="T78" fmla="*/ 2041 w 2555"/>
                  <a:gd name="T79" fmla="*/ 254 h 4505"/>
                  <a:gd name="T80" fmla="*/ 1940 w 2555"/>
                  <a:gd name="T81" fmla="*/ 185 h 4505"/>
                  <a:gd name="T82" fmla="*/ 1831 w 2555"/>
                  <a:gd name="T83" fmla="*/ 126 h 4505"/>
                  <a:gd name="T84" fmla="*/ 1717 w 2555"/>
                  <a:gd name="T85" fmla="*/ 78 h 4505"/>
                  <a:gd name="T86" fmla="*/ 1597 w 2555"/>
                  <a:gd name="T87" fmla="*/ 40 h 4505"/>
                  <a:gd name="T88" fmla="*/ 1472 w 2555"/>
                  <a:gd name="T89" fmla="*/ 14 h 4505"/>
                  <a:gd name="T90" fmla="*/ 1343 w 2555"/>
                  <a:gd name="T91" fmla="*/ 1 h 4505"/>
                  <a:gd name="T92" fmla="*/ 1277 w 2555"/>
                  <a:gd name="T93" fmla="*/ 0 h 4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5" h="4505">
                    <a:moveTo>
                      <a:pt x="1277" y="0"/>
                    </a:moveTo>
                    <a:lnTo>
                      <a:pt x="1212" y="1"/>
                    </a:lnTo>
                    <a:lnTo>
                      <a:pt x="1082" y="14"/>
                    </a:lnTo>
                    <a:lnTo>
                      <a:pt x="958" y="40"/>
                    </a:lnTo>
                    <a:lnTo>
                      <a:pt x="837" y="78"/>
                    </a:lnTo>
                    <a:lnTo>
                      <a:pt x="723" y="126"/>
                    </a:lnTo>
                    <a:lnTo>
                      <a:pt x="614" y="185"/>
                    </a:lnTo>
                    <a:lnTo>
                      <a:pt x="512" y="254"/>
                    </a:lnTo>
                    <a:lnTo>
                      <a:pt x="417" y="332"/>
                    </a:lnTo>
                    <a:lnTo>
                      <a:pt x="330" y="418"/>
                    </a:lnTo>
                    <a:lnTo>
                      <a:pt x="253" y="513"/>
                    </a:lnTo>
                    <a:lnTo>
                      <a:pt x="184" y="615"/>
                    </a:lnTo>
                    <a:lnTo>
                      <a:pt x="126" y="724"/>
                    </a:lnTo>
                    <a:lnTo>
                      <a:pt x="76" y="838"/>
                    </a:lnTo>
                    <a:lnTo>
                      <a:pt x="39" y="959"/>
                    </a:lnTo>
                    <a:lnTo>
                      <a:pt x="14" y="1083"/>
                    </a:lnTo>
                    <a:lnTo>
                      <a:pt x="1" y="1212"/>
                    </a:lnTo>
                    <a:lnTo>
                      <a:pt x="0" y="1278"/>
                    </a:lnTo>
                    <a:lnTo>
                      <a:pt x="1" y="1336"/>
                    </a:lnTo>
                    <a:lnTo>
                      <a:pt x="14" y="1463"/>
                    </a:lnTo>
                    <a:lnTo>
                      <a:pt x="40" y="1594"/>
                    </a:lnTo>
                    <a:lnTo>
                      <a:pt x="75" y="1716"/>
                    </a:lnTo>
                    <a:lnTo>
                      <a:pt x="97" y="1768"/>
                    </a:lnTo>
                    <a:lnTo>
                      <a:pt x="1277" y="4505"/>
                    </a:lnTo>
                    <a:lnTo>
                      <a:pt x="2463" y="1755"/>
                    </a:lnTo>
                    <a:lnTo>
                      <a:pt x="2482" y="1707"/>
                    </a:lnTo>
                    <a:lnTo>
                      <a:pt x="2516" y="1590"/>
                    </a:lnTo>
                    <a:lnTo>
                      <a:pt x="2540" y="1463"/>
                    </a:lnTo>
                    <a:lnTo>
                      <a:pt x="2553" y="1336"/>
                    </a:lnTo>
                    <a:lnTo>
                      <a:pt x="2555" y="1278"/>
                    </a:lnTo>
                    <a:lnTo>
                      <a:pt x="2553" y="1212"/>
                    </a:lnTo>
                    <a:lnTo>
                      <a:pt x="2540" y="1083"/>
                    </a:lnTo>
                    <a:lnTo>
                      <a:pt x="2514" y="959"/>
                    </a:lnTo>
                    <a:lnTo>
                      <a:pt x="2478" y="838"/>
                    </a:lnTo>
                    <a:lnTo>
                      <a:pt x="2429" y="724"/>
                    </a:lnTo>
                    <a:lnTo>
                      <a:pt x="2371" y="615"/>
                    </a:lnTo>
                    <a:lnTo>
                      <a:pt x="2302" y="513"/>
                    </a:lnTo>
                    <a:lnTo>
                      <a:pt x="2223" y="418"/>
                    </a:lnTo>
                    <a:lnTo>
                      <a:pt x="2136" y="332"/>
                    </a:lnTo>
                    <a:lnTo>
                      <a:pt x="2041" y="254"/>
                    </a:lnTo>
                    <a:lnTo>
                      <a:pt x="1940" y="185"/>
                    </a:lnTo>
                    <a:lnTo>
                      <a:pt x="1831" y="126"/>
                    </a:lnTo>
                    <a:lnTo>
                      <a:pt x="1717" y="78"/>
                    </a:lnTo>
                    <a:lnTo>
                      <a:pt x="1597" y="40"/>
                    </a:lnTo>
                    <a:lnTo>
                      <a:pt x="1472" y="14"/>
                    </a:lnTo>
                    <a:lnTo>
                      <a:pt x="1343" y="1"/>
                    </a:lnTo>
                    <a:lnTo>
                      <a:pt x="1277" y="0"/>
                    </a:lnTo>
                    <a:close/>
                  </a:path>
                </a:pathLst>
              </a:custGeom>
              <a:solidFill>
                <a:srgbClr val="2D3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Freeform 999">
                <a:extLst>
                  <a:ext uri="{FF2B5EF4-FFF2-40B4-BE49-F238E27FC236}">
                    <a16:creationId xmlns:a16="http://schemas.microsoft.com/office/drawing/2014/main" id="{9D063D42-BD20-6CB9-4F25-1FE7D1A7E29E}"/>
                  </a:ext>
                </a:extLst>
              </p:cNvPr>
              <p:cNvSpPr>
                <a:spLocks/>
              </p:cNvSpPr>
              <p:nvPr/>
            </p:nvSpPr>
            <p:spPr bwMode="auto">
              <a:xfrm>
                <a:off x="1775520" y="4118768"/>
                <a:ext cx="506413" cy="1789113"/>
              </a:xfrm>
              <a:custGeom>
                <a:avLst/>
                <a:gdLst>
                  <a:gd name="T0" fmla="*/ 0 w 1278"/>
                  <a:gd name="T1" fmla="*/ 0 h 4505"/>
                  <a:gd name="T2" fmla="*/ 0 w 1278"/>
                  <a:gd name="T3" fmla="*/ 0 h 4505"/>
                  <a:gd name="T4" fmla="*/ 0 w 1278"/>
                  <a:gd name="T5" fmla="*/ 4505 h 4505"/>
                  <a:gd name="T6" fmla="*/ 1186 w 1278"/>
                  <a:gd name="T7" fmla="*/ 1755 h 4505"/>
                  <a:gd name="T8" fmla="*/ 1205 w 1278"/>
                  <a:gd name="T9" fmla="*/ 1707 h 4505"/>
                  <a:gd name="T10" fmla="*/ 1239 w 1278"/>
                  <a:gd name="T11" fmla="*/ 1590 h 4505"/>
                  <a:gd name="T12" fmla="*/ 1263 w 1278"/>
                  <a:gd name="T13" fmla="*/ 1463 h 4505"/>
                  <a:gd name="T14" fmla="*/ 1276 w 1278"/>
                  <a:gd name="T15" fmla="*/ 1336 h 4505"/>
                  <a:gd name="T16" fmla="*/ 1278 w 1278"/>
                  <a:gd name="T17" fmla="*/ 1278 h 4505"/>
                  <a:gd name="T18" fmla="*/ 1276 w 1278"/>
                  <a:gd name="T19" fmla="*/ 1212 h 4505"/>
                  <a:gd name="T20" fmla="*/ 1263 w 1278"/>
                  <a:gd name="T21" fmla="*/ 1083 h 4505"/>
                  <a:gd name="T22" fmla="*/ 1237 w 1278"/>
                  <a:gd name="T23" fmla="*/ 959 h 4505"/>
                  <a:gd name="T24" fmla="*/ 1201 w 1278"/>
                  <a:gd name="T25" fmla="*/ 838 h 4505"/>
                  <a:gd name="T26" fmla="*/ 1152 w 1278"/>
                  <a:gd name="T27" fmla="*/ 724 h 4505"/>
                  <a:gd name="T28" fmla="*/ 1094 w 1278"/>
                  <a:gd name="T29" fmla="*/ 615 h 4505"/>
                  <a:gd name="T30" fmla="*/ 1025 w 1278"/>
                  <a:gd name="T31" fmla="*/ 513 h 4505"/>
                  <a:gd name="T32" fmla="*/ 946 w 1278"/>
                  <a:gd name="T33" fmla="*/ 418 h 4505"/>
                  <a:gd name="T34" fmla="*/ 859 w 1278"/>
                  <a:gd name="T35" fmla="*/ 332 h 4505"/>
                  <a:gd name="T36" fmla="*/ 764 w 1278"/>
                  <a:gd name="T37" fmla="*/ 254 h 4505"/>
                  <a:gd name="T38" fmla="*/ 663 w 1278"/>
                  <a:gd name="T39" fmla="*/ 185 h 4505"/>
                  <a:gd name="T40" fmla="*/ 554 w 1278"/>
                  <a:gd name="T41" fmla="*/ 126 h 4505"/>
                  <a:gd name="T42" fmla="*/ 440 w 1278"/>
                  <a:gd name="T43" fmla="*/ 78 h 4505"/>
                  <a:gd name="T44" fmla="*/ 320 w 1278"/>
                  <a:gd name="T45" fmla="*/ 40 h 4505"/>
                  <a:gd name="T46" fmla="*/ 195 w 1278"/>
                  <a:gd name="T47" fmla="*/ 14 h 4505"/>
                  <a:gd name="T48" fmla="*/ 66 w 1278"/>
                  <a:gd name="T49" fmla="*/ 1 h 4505"/>
                  <a:gd name="T50" fmla="*/ 0 w 1278"/>
                  <a:gd name="T51" fmla="*/ 0 h 4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8" h="4505">
                    <a:moveTo>
                      <a:pt x="0" y="0"/>
                    </a:moveTo>
                    <a:lnTo>
                      <a:pt x="0" y="0"/>
                    </a:lnTo>
                    <a:lnTo>
                      <a:pt x="0" y="4505"/>
                    </a:lnTo>
                    <a:lnTo>
                      <a:pt x="1186" y="1755"/>
                    </a:lnTo>
                    <a:lnTo>
                      <a:pt x="1205" y="1707"/>
                    </a:lnTo>
                    <a:lnTo>
                      <a:pt x="1239" y="1590"/>
                    </a:lnTo>
                    <a:lnTo>
                      <a:pt x="1263" y="1463"/>
                    </a:lnTo>
                    <a:lnTo>
                      <a:pt x="1276" y="1336"/>
                    </a:lnTo>
                    <a:lnTo>
                      <a:pt x="1278" y="1278"/>
                    </a:lnTo>
                    <a:lnTo>
                      <a:pt x="1276" y="1212"/>
                    </a:lnTo>
                    <a:lnTo>
                      <a:pt x="1263" y="1083"/>
                    </a:lnTo>
                    <a:lnTo>
                      <a:pt x="1237" y="959"/>
                    </a:lnTo>
                    <a:lnTo>
                      <a:pt x="1201" y="838"/>
                    </a:lnTo>
                    <a:lnTo>
                      <a:pt x="1152" y="724"/>
                    </a:lnTo>
                    <a:lnTo>
                      <a:pt x="1094" y="615"/>
                    </a:lnTo>
                    <a:lnTo>
                      <a:pt x="1025" y="513"/>
                    </a:lnTo>
                    <a:lnTo>
                      <a:pt x="946" y="418"/>
                    </a:lnTo>
                    <a:lnTo>
                      <a:pt x="859" y="332"/>
                    </a:lnTo>
                    <a:lnTo>
                      <a:pt x="764" y="254"/>
                    </a:lnTo>
                    <a:lnTo>
                      <a:pt x="663" y="185"/>
                    </a:lnTo>
                    <a:lnTo>
                      <a:pt x="554" y="126"/>
                    </a:lnTo>
                    <a:lnTo>
                      <a:pt x="440" y="78"/>
                    </a:lnTo>
                    <a:lnTo>
                      <a:pt x="320" y="40"/>
                    </a:lnTo>
                    <a:lnTo>
                      <a:pt x="195" y="14"/>
                    </a:lnTo>
                    <a:lnTo>
                      <a:pt x="66" y="1"/>
                    </a:lnTo>
                    <a:lnTo>
                      <a:pt x="0" y="0"/>
                    </a:lnTo>
                    <a:close/>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6" name="Oval 91">
              <a:extLst>
                <a:ext uri="{FF2B5EF4-FFF2-40B4-BE49-F238E27FC236}">
                  <a16:creationId xmlns:a16="http://schemas.microsoft.com/office/drawing/2014/main" id="{4E162BF5-DC26-E7B2-128D-A4BF7E08E47F}"/>
                </a:ext>
              </a:extLst>
            </p:cNvPr>
            <p:cNvSpPr/>
            <p:nvPr/>
          </p:nvSpPr>
          <p:spPr>
            <a:xfrm>
              <a:off x="1416643" y="1939084"/>
              <a:ext cx="717535" cy="717535"/>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D3E50"/>
                </a:solidFill>
                <a:effectLst/>
                <a:uLnTx/>
                <a:uFillTx/>
                <a:latin typeface="FontAwesome" pitchFamily="2" charset="0"/>
                <a:ea typeface="+mn-ea"/>
                <a:cs typeface="+mn-cs"/>
              </a:endParaRPr>
            </a:p>
          </p:txBody>
        </p:sp>
      </p:grpSp>
      <p:sp>
        <p:nvSpPr>
          <p:cNvPr id="33" name="Oval 99">
            <a:extLst>
              <a:ext uri="{FF2B5EF4-FFF2-40B4-BE49-F238E27FC236}">
                <a16:creationId xmlns:a16="http://schemas.microsoft.com/office/drawing/2014/main" id="{3D56A4FD-13C8-D219-8330-EFC3CF6DA7D8}"/>
              </a:ext>
            </a:extLst>
          </p:cNvPr>
          <p:cNvSpPr/>
          <p:nvPr/>
        </p:nvSpPr>
        <p:spPr>
          <a:xfrm>
            <a:off x="5916147" y="3938605"/>
            <a:ext cx="118872" cy="118872"/>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100">
            <a:extLst>
              <a:ext uri="{FF2B5EF4-FFF2-40B4-BE49-F238E27FC236}">
                <a16:creationId xmlns:a16="http://schemas.microsoft.com/office/drawing/2014/main" id="{1E4DAF07-1456-ECAB-AD69-D2255369538F}"/>
              </a:ext>
            </a:extLst>
          </p:cNvPr>
          <p:cNvSpPr/>
          <p:nvPr/>
        </p:nvSpPr>
        <p:spPr>
          <a:xfrm>
            <a:off x="9412364" y="3949904"/>
            <a:ext cx="118872" cy="118872"/>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5" name="Picture 2" descr="Dna Vectores, Iconos, Gráficos y Fondos para Descargar Gratis">
            <a:extLst>
              <a:ext uri="{FF2B5EF4-FFF2-40B4-BE49-F238E27FC236}">
                <a16:creationId xmlns:a16="http://schemas.microsoft.com/office/drawing/2014/main" id="{A90E7CB2-8DE2-20B8-2E0D-2BC5D63240C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2000" b="86500" l="12500" r="86500">
                        <a14:foregroundMark x1="62000" y1="60500" x2="62000" y2="60500"/>
                        <a14:foregroundMark x1="63000" y1="55500" x2="63000" y2="55500"/>
                        <a14:foregroundMark x1="56000" y1="62000" x2="60500" y2="61500"/>
                        <a14:foregroundMark x1="17000" y1="76500" x2="83500" y2="17000"/>
                        <a14:foregroundMark x1="28500" y1="85500" x2="86000" y2="24500"/>
                        <a14:foregroundMark x1="86000" y1="24500" x2="86500" y2="18500"/>
                        <a14:foregroundMark x1="12500" y1="68000" x2="36000" y2="86500"/>
                        <a14:foregroundMark x1="68000" y1="56000" x2="86000" y2="23500"/>
                        <a14:foregroundMark x1="86000" y1="23500" x2="85500" y2="21500"/>
                        <a14:foregroundMark x1="76500" y1="15000" x2="64000" y2="12000"/>
                        <a14:foregroundMark x1="29000" y1="57000" x2="61500" y2="32500"/>
                        <a14:foregroundMark x1="61500" y1="32500" x2="59000" y2="27500"/>
                        <a14:foregroundMark x1="39500" y1="37000" x2="65000" y2="31000"/>
                      </a14:backgroundRemoval>
                    </a14:imgEffect>
                  </a14:imgLayer>
                </a14:imgProps>
              </a:ext>
              <a:ext uri="{28A0092B-C50C-407E-A947-70E740481C1C}">
                <a14:useLocalDpi xmlns:a14="http://schemas.microsoft.com/office/drawing/2010/main" val="0"/>
              </a:ext>
            </a:extLst>
          </a:blip>
          <a:srcRect l="10762" t="9985" r="13232" b="10034"/>
          <a:stretch/>
        </p:blipFill>
        <p:spPr bwMode="auto">
          <a:xfrm>
            <a:off x="1819885" y="2454989"/>
            <a:ext cx="561934" cy="591326"/>
          </a:xfrm>
          <a:prstGeom prst="rect">
            <a:avLst/>
          </a:prstGeom>
          <a:noFill/>
          <a:extLst>
            <a:ext uri="{909E8E84-426E-40DD-AFC4-6F175D3DCCD1}">
              <a14:hiddenFill xmlns:a14="http://schemas.microsoft.com/office/drawing/2010/main">
                <a:solidFill>
                  <a:srgbClr val="FFFFFF"/>
                </a:solidFill>
              </a14:hiddenFill>
            </a:ext>
          </a:extLst>
        </p:spPr>
      </p:pic>
      <p:sp>
        <p:nvSpPr>
          <p:cNvPr id="36" name="Triángulo isósceles 37">
            <a:extLst>
              <a:ext uri="{FF2B5EF4-FFF2-40B4-BE49-F238E27FC236}">
                <a16:creationId xmlns:a16="http://schemas.microsoft.com/office/drawing/2014/main" id="{B4FB32B5-8F5D-F20A-AFBA-9D76FAA587AA}"/>
              </a:ext>
            </a:extLst>
          </p:cNvPr>
          <p:cNvSpPr/>
          <p:nvPr/>
        </p:nvSpPr>
        <p:spPr>
          <a:xfrm rot="5400000">
            <a:off x="4135278" y="3803279"/>
            <a:ext cx="242674" cy="436686"/>
          </a:xfrm>
          <a:prstGeom prst="triangle">
            <a:avLst/>
          </a:prstGeom>
          <a:solidFill>
            <a:schemeClr val="bg2">
              <a:lumMod val="7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Triángulo isósceles 40">
            <a:extLst>
              <a:ext uri="{FF2B5EF4-FFF2-40B4-BE49-F238E27FC236}">
                <a16:creationId xmlns:a16="http://schemas.microsoft.com/office/drawing/2014/main" id="{CC2B940A-3AFD-67C0-1AAE-5A7075F26A19}"/>
              </a:ext>
            </a:extLst>
          </p:cNvPr>
          <p:cNvSpPr/>
          <p:nvPr/>
        </p:nvSpPr>
        <p:spPr>
          <a:xfrm rot="5400000">
            <a:off x="7686220" y="3799685"/>
            <a:ext cx="242674" cy="436686"/>
          </a:xfrm>
          <a:prstGeom prst="triangle">
            <a:avLst/>
          </a:prstGeom>
          <a:solidFill>
            <a:schemeClr val="bg2">
              <a:lumMod val="7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8" name="Picture 6" descr="qPCR Retrovirus Titer Kit">
            <a:extLst>
              <a:ext uri="{FF2B5EF4-FFF2-40B4-BE49-F238E27FC236}">
                <a16:creationId xmlns:a16="http://schemas.microsoft.com/office/drawing/2014/main" id="{D6263E2A-2CB4-5D84-82A8-7B59D61DFF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360"/>
          <a:stretch/>
        </p:blipFill>
        <p:spPr bwMode="auto">
          <a:xfrm>
            <a:off x="5767820" y="2427693"/>
            <a:ext cx="423370" cy="5771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The Business Report Icon. Audit and Analysis, Document. Flat Design Vector  Stock Vector - Illustration of design, chart: 104225739">
            <a:extLst>
              <a:ext uri="{FF2B5EF4-FFF2-40B4-BE49-F238E27FC236}">
                <a16:creationId xmlns:a16="http://schemas.microsoft.com/office/drawing/2014/main" id="{9503511F-F42D-58B1-100D-20A503C3DDC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338" b="86978" l="21462" r="78385">
                        <a14:foregroundMark x1="33231" y1="83813" x2="46692" y2="84317"/>
                        <a14:foregroundMark x1="23615" y1="83813" x2="69923" y2="27194"/>
                        <a14:foregroundMark x1="69923" y1="27194" x2="23615" y2="23165"/>
                        <a14:foregroundMark x1="78385" y1="82014" x2="24077" y2="81151"/>
                        <a14:foregroundMark x1="23077" y1="83813" x2="21692" y2="78921"/>
                        <a14:foregroundMark x1="22154" y1="83381" x2="24077" y2="42014"/>
                        <a14:foregroundMark x1="44231" y1="12374" x2="48615" y2="12806"/>
                        <a14:foregroundMark x1="52923" y1="15540" x2="60077" y2="16403"/>
                        <a14:foregroundMark x1="43769" y1="13309" x2="59615" y2="12374"/>
                        <a14:foregroundMark x1="39462" y1="11007" x2="58692" y2="8777"/>
                        <a14:foregroundMark x1="41385" y1="11511" x2="54846" y2="7410"/>
                        <a14:foregroundMark x1="63000" y1="16835" x2="41000" y2="82590"/>
                        <a14:foregroundMark x1="41000" y1="82590" x2="23077" y2="82950"/>
                        <a14:foregroundMark x1="42846" y1="86978" x2="76462" y2="77554"/>
                        <a14:foregroundMark x1="26923" y1="54173" x2="45231" y2="33022"/>
                        <a14:foregroundMark x1="29846" y1="26763" x2="34615" y2="51942"/>
                        <a14:foregroundMark x1="43308" y1="25396" x2="51462" y2="36619"/>
                        <a14:foregroundMark x1="67308" y1="33525" x2="67308" y2="68993"/>
                        <a14:foregroundMark x1="56308" y1="38921" x2="65846" y2="73022"/>
                        <a14:foregroundMark x1="72154" y1="33957" x2="70231" y2="66331"/>
                        <a14:foregroundMark x1="67769" y1="24532" x2="70231" y2="54604"/>
                        <a14:foregroundMark x1="34615" y1="54604" x2="34615" y2="68561"/>
                        <a14:foregroundMark x1="32692" y1="17770" x2="65385" y2="18201"/>
                        <a14:foregroundMark x1="66385" y1="16403" x2="32692" y2="12806"/>
                      </a14:backgroundRemoval>
                    </a14:imgEffect>
                  </a14:imgLayer>
                </a14:imgProps>
              </a:ext>
              <a:ext uri="{28A0092B-C50C-407E-A947-70E740481C1C}">
                <a14:useLocalDpi xmlns:a14="http://schemas.microsoft.com/office/drawing/2010/main" val="0"/>
              </a:ext>
            </a:extLst>
          </a:blip>
          <a:srcRect l="16882" t="6601" r="15735" b="8773"/>
          <a:stretch/>
        </p:blipFill>
        <p:spPr bwMode="auto">
          <a:xfrm>
            <a:off x="9255732" y="2430637"/>
            <a:ext cx="448292" cy="602029"/>
          </a:xfrm>
          <a:prstGeom prst="rect">
            <a:avLst/>
          </a:prstGeom>
          <a:noFill/>
          <a:extLst>
            <a:ext uri="{909E8E84-426E-40DD-AFC4-6F175D3DCCD1}">
              <a14:hiddenFill xmlns:a14="http://schemas.microsoft.com/office/drawing/2010/main">
                <a:solidFill>
                  <a:srgbClr val="FFFFFF"/>
                </a:solidFill>
              </a14:hiddenFill>
            </a:ext>
          </a:extLst>
        </p:spPr>
      </p:pic>
      <p:sp>
        <p:nvSpPr>
          <p:cNvPr id="40" name="CuadroTexto 45">
            <a:extLst>
              <a:ext uri="{FF2B5EF4-FFF2-40B4-BE49-F238E27FC236}">
                <a16:creationId xmlns:a16="http://schemas.microsoft.com/office/drawing/2014/main" id="{64DBA20E-3E2E-1B45-EEC0-2B230E440F08}"/>
              </a:ext>
            </a:extLst>
          </p:cNvPr>
          <p:cNvSpPr txBox="1"/>
          <p:nvPr/>
        </p:nvSpPr>
        <p:spPr>
          <a:xfrm>
            <a:off x="830852" y="4287777"/>
            <a:ext cx="2539999" cy="442674"/>
          </a:xfrm>
          <a:prstGeom prst="roundRect">
            <a:avLst/>
          </a:prstGeom>
          <a:solidFill>
            <a:srgbClr val="F2F2F2"/>
          </a:solidFill>
          <a:ln w="12700">
            <a:noFill/>
            <a:prstDash val="dash"/>
          </a:ln>
          <a:effectLst>
            <a:outerShdw blurRad="50800" dist="38100" dir="2700000" algn="tl" rotWithShape="0">
              <a:prstClr val="black">
                <a:alpha val="40000"/>
              </a:prstClr>
            </a:outerShdw>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Raleway Light" panose="020B0403030101060003" pitchFamily="34" charset="0"/>
                <a:ea typeface="+mn-ea"/>
                <a:cs typeface="+mn-cs"/>
              </a:rPr>
              <a:t>Extracted DNA</a:t>
            </a:r>
            <a:endParaRPr kumimoji="0" lang="en-GB" sz="2000" b="0"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Raleway Light" panose="020B0403030101060003" pitchFamily="34" charset="0"/>
              <a:ea typeface="+mn-ea"/>
              <a:cs typeface="+mn-cs"/>
            </a:endParaRPr>
          </a:p>
        </p:txBody>
      </p:sp>
      <p:sp>
        <p:nvSpPr>
          <p:cNvPr id="41" name="CuadroTexto 46">
            <a:extLst>
              <a:ext uri="{FF2B5EF4-FFF2-40B4-BE49-F238E27FC236}">
                <a16:creationId xmlns:a16="http://schemas.microsoft.com/office/drawing/2014/main" id="{3C314391-51FC-1727-F55C-F2416C53E2A8}"/>
              </a:ext>
            </a:extLst>
          </p:cNvPr>
          <p:cNvSpPr txBox="1"/>
          <p:nvPr/>
        </p:nvSpPr>
        <p:spPr>
          <a:xfrm>
            <a:off x="4705583" y="4318826"/>
            <a:ext cx="2539999" cy="442674"/>
          </a:xfrm>
          <a:prstGeom prst="roundRect">
            <a:avLst/>
          </a:prstGeom>
          <a:solidFill>
            <a:srgbClr val="F2F2F2"/>
          </a:solidFill>
          <a:ln w="12700">
            <a:noFill/>
            <a:prstDash val="dash"/>
          </a:ln>
          <a:effectLst>
            <a:outerShdw blurRad="50800" dist="38100" dir="2700000" algn="tl" rotWithShape="0">
              <a:prstClr val="black">
                <a:alpha val="40000"/>
              </a:prstClr>
            </a:outerShdw>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Raleway Light" panose="020B0403030101060003" pitchFamily="34" charset="0"/>
                <a:ea typeface="+mn-ea"/>
                <a:cs typeface="+mn-cs"/>
              </a:rPr>
              <a:t>Real-Time PCR</a:t>
            </a:r>
            <a:endParaRPr kumimoji="0" lang="en-GB" sz="2000" b="0"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Raleway Light" panose="020B0403030101060003" pitchFamily="34" charset="0"/>
              <a:ea typeface="+mn-ea"/>
              <a:cs typeface="+mn-cs"/>
            </a:endParaRPr>
          </a:p>
        </p:txBody>
      </p:sp>
      <p:sp>
        <p:nvSpPr>
          <p:cNvPr id="42" name="CuadroTexto 47">
            <a:extLst>
              <a:ext uri="{FF2B5EF4-FFF2-40B4-BE49-F238E27FC236}">
                <a16:creationId xmlns:a16="http://schemas.microsoft.com/office/drawing/2014/main" id="{A00C1EFA-80B2-6B2A-3831-DB1A099F45F6}"/>
              </a:ext>
            </a:extLst>
          </p:cNvPr>
          <p:cNvSpPr txBox="1"/>
          <p:nvPr/>
        </p:nvSpPr>
        <p:spPr>
          <a:xfrm>
            <a:off x="8201800" y="4321645"/>
            <a:ext cx="2539999" cy="442674"/>
          </a:xfrm>
          <a:prstGeom prst="roundRect">
            <a:avLst/>
          </a:prstGeom>
          <a:solidFill>
            <a:srgbClr val="F2F2F2"/>
          </a:solidFill>
          <a:ln w="12700">
            <a:noFill/>
            <a:prstDash val="dash"/>
          </a:ln>
          <a:effectLst>
            <a:outerShdw blurRad="50800" dist="38100" dir="2700000" algn="tl" rotWithShape="0">
              <a:prstClr val="black">
                <a:alpha val="40000"/>
              </a:prstClr>
            </a:outerShdw>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Raleway Light" panose="020B0403030101060003" pitchFamily="34" charset="0"/>
                <a:ea typeface="+mn-ea"/>
                <a:cs typeface="+mn-cs"/>
              </a:rPr>
              <a:t>Results</a:t>
            </a:r>
            <a:endParaRPr kumimoji="0" lang="en-GB" sz="2000" b="0"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Raleway Light" panose="020B0403030101060003" pitchFamily="34" charset="0"/>
              <a:ea typeface="+mn-ea"/>
              <a:cs typeface="+mn-cs"/>
            </a:endParaRPr>
          </a:p>
        </p:txBody>
      </p:sp>
      <p:pic>
        <p:nvPicPr>
          <p:cNvPr id="43" name="Imagen 4">
            <a:extLst>
              <a:ext uri="{FF2B5EF4-FFF2-40B4-BE49-F238E27FC236}">
                <a16:creationId xmlns:a16="http://schemas.microsoft.com/office/drawing/2014/main" id="{E0A05B00-FFF2-E8B2-4858-A9C09FD81C90}"/>
              </a:ext>
            </a:extLst>
          </p:cNvPr>
          <p:cNvPicPr>
            <a:picLocks noChangeAspect="1"/>
          </p:cNvPicPr>
          <p:nvPr/>
        </p:nvPicPr>
        <p:blipFill>
          <a:blip r:embed="rId7">
            <a:clrChange>
              <a:clrFrom>
                <a:srgbClr val="F7F7F7"/>
              </a:clrFrom>
              <a:clrTo>
                <a:srgbClr val="F7F7F7">
                  <a:alpha val="0"/>
                </a:srgbClr>
              </a:clrTo>
            </a:clrChange>
          </a:blip>
          <a:stretch>
            <a:fillRect/>
          </a:stretch>
        </p:blipFill>
        <p:spPr>
          <a:xfrm>
            <a:off x="6902929" y="4400714"/>
            <a:ext cx="820762" cy="681526"/>
          </a:xfrm>
          <a:prstGeom prst="rect">
            <a:avLst/>
          </a:prstGeom>
        </p:spPr>
      </p:pic>
      <p:pic>
        <p:nvPicPr>
          <p:cNvPr id="1026" name="Picture 2" descr="TaqMan Probes | synthesized on your lab bench with Kilobaser!">
            <a:extLst>
              <a:ext uri="{FF2B5EF4-FFF2-40B4-BE49-F238E27FC236}">
                <a16:creationId xmlns:a16="http://schemas.microsoft.com/office/drawing/2014/main" id="{2701236A-122D-0AE1-736B-A1FAF173BFEA}"/>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45476" y="453867"/>
            <a:ext cx="3533775" cy="1295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EBC575-358A-E02E-BEC0-50E55578E1F3}"/>
              </a:ext>
            </a:extLst>
          </p:cNvPr>
          <p:cNvSpPr txBox="1"/>
          <p:nvPr/>
        </p:nvSpPr>
        <p:spPr>
          <a:xfrm>
            <a:off x="1482335" y="1461456"/>
            <a:ext cx="5312773" cy="461665"/>
          </a:xfrm>
          <a:prstGeom prst="rect">
            <a:avLst/>
          </a:prstGeom>
          <a:noFill/>
        </p:spPr>
        <p:txBody>
          <a:bodyPr wrap="square" rtlCol="0">
            <a:spAutoFit/>
          </a:bodyPr>
          <a:lstStyle/>
          <a:p>
            <a:r>
              <a:rPr lang="es-ES" sz="2400" dirty="0">
                <a:solidFill>
                  <a:srgbClr val="7030A0"/>
                </a:solidFill>
                <a:latin typeface="Raleway" panose="020B0503030101060003" pitchFamily="34" charset="0"/>
              </a:rPr>
              <a:t>Short and simple </a:t>
            </a:r>
            <a:r>
              <a:rPr lang="es-ES" sz="2400" dirty="0" err="1">
                <a:solidFill>
                  <a:srgbClr val="7030A0"/>
                </a:solidFill>
                <a:latin typeface="Raleway" panose="020B0503030101060003" pitchFamily="34" charset="0"/>
              </a:rPr>
              <a:t>work-flow</a:t>
            </a:r>
            <a:endParaRPr lang="en-US" sz="2400" dirty="0">
              <a:solidFill>
                <a:srgbClr val="7030A0"/>
              </a:solidFill>
              <a:latin typeface="Raleway" panose="020B0503030101060003" pitchFamily="34" charset="0"/>
            </a:endParaRPr>
          </a:p>
        </p:txBody>
      </p:sp>
    </p:spTree>
    <p:extLst>
      <p:ext uri="{BB962C8B-B14F-4D97-AF65-F5344CB8AC3E}">
        <p14:creationId xmlns:p14="http://schemas.microsoft.com/office/powerpoint/2010/main" val="374607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26"/>
                                        </p:tgtEl>
                                        <p:attrNameLst>
                                          <p:attrName>style.visibility</p:attrName>
                                        </p:attrNameLst>
                                      </p:cBhvr>
                                      <p:to>
                                        <p:strVal val="visible"/>
                                      </p:to>
                                    </p:se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23" grpId="0" animBg="1"/>
      <p:bldP spid="33" grpId="0" animBg="1"/>
      <p:bldP spid="34" grpId="0" animBg="1"/>
      <p:bldP spid="36" grpId="0" animBg="1"/>
      <p:bldP spid="37" grpId="0" animBg="1"/>
      <p:bldP spid="40" grpId="0" animBg="1"/>
      <p:bldP spid="41" grpId="0" animBg="1"/>
      <p:bldP spid="42" grpId="0" animBg="1"/>
      <p:bldP spid="3" grpId="0"/>
    </p:bldLst>
  </p:timing>
</p:sld>
</file>

<file path=ppt/theme/theme1.xml><?xml version="1.0" encoding="utf-8"?>
<a:theme xmlns:a="http://schemas.openxmlformats.org/drawingml/2006/main" name="Portada">
  <a:themeElements>
    <a:clrScheme name="Diagnóstica Longwood">
      <a:dk1>
        <a:srgbClr val="FFFFFF"/>
      </a:dk1>
      <a:lt1>
        <a:srgbClr val="FFFFFF"/>
      </a:lt1>
      <a:dk2>
        <a:srgbClr val="00A1E0"/>
      </a:dk2>
      <a:lt2>
        <a:srgbClr val="003A70"/>
      </a:lt2>
      <a:accent1>
        <a:srgbClr val="41685B"/>
      </a:accent1>
      <a:accent2>
        <a:srgbClr val="18978B"/>
      </a:accent2>
      <a:accent3>
        <a:srgbClr val="FED16C"/>
      </a:accent3>
      <a:accent4>
        <a:srgbClr val="FEA961"/>
      </a:accent4>
      <a:accent5>
        <a:srgbClr val="E96852"/>
      </a:accent5>
      <a:accent6>
        <a:srgbClr val="6D295B"/>
      </a:accent6>
      <a:hlink>
        <a:srgbClr val="0563C1"/>
      </a:hlink>
      <a:folHlink>
        <a:srgbClr val="93959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0524_PPT_Plantilla.pptx" id="{B712AC72-307F-44BC-B5AF-D27AAE89F096}" vid="{02CFC8DD-0BEB-4623-A4B1-4AE1F18F7ECF}"/>
    </a:ext>
  </a:extLst>
</a:theme>
</file>

<file path=ppt/theme/theme10.xml><?xml version="1.0" encoding="utf-8"?>
<a:theme xmlns:a="http://schemas.openxmlformats.org/drawingml/2006/main" name="1_Portada">
  <a:themeElements>
    <a:clrScheme name="Diagnóstica Longwood">
      <a:dk1>
        <a:srgbClr val="FFFFFF"/>
      </a:dk1>
      <a:lt1>
        <a:srgbClr val="FFFFFF"/>
      </a:lt1>
      <a:dk2>
        <a:srgbClr val="00A1E0"/>
      </a:dk2>
      <a:lt2>
        <a:srgbClr val="003A70"/>
      </a:lt2>
      <a:accent1>
        <a:srgbClr val="41685B"/>
      </a:accent1>
      <a:accent2>
        <a:srgbClr val="18978B"/>
      </a:accent2>
      <a:accent3>
        <a:srgbClr val="FED16C"/>
      </a:accent3>
      <a:accent4>
        <a:srgbClr val="FEA961"/>
      </a:accent4>
      <a:accent5>
        <a:srgbClr val="E96852"/>
      </a:accent5>
      <a:accent6>
        <a:srgbClr val="6D295B"/>
      </a:accent6>
      <a:hlink>
        <a:srgbClr val="0563C1"/>
      </a:hlink>
      <a:folHlink>
        <a:srgbClr val="93959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0524_PPT_Plantilla.pptx" id="{B712AC72-307F-44BC-B5AF-D27AAE89F096}" vid="{02CFC8DD-0BEB-4623-A4B1-4AE1F18F7ECF}"/>
    </a:ext>
  </a:extLst>
</a:theme>
</file>

<file path=ppt/theme/theme1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Índice">
  <a:themeElements>
    <a:clrScheme name="Personalizados 16">
      <a:dk1>
        <a:srgbClr val="353535"/>
      </a:dk1>
      <a:lt1>
        <a:srgbClr val="FFFFFF"/>
      </a:lt1>
      <a:dk2>
        <a:srgbClr val="00A1E0"/>
      </a:dk2>
      <a:lt2>
        <a:srgbClr val="003A70"/>
      </a:lt2>
      <a:accent1>
        <a:srgbClr val="003A70"/>
      </a:accent1>
      <a:accent2>
        <a:srgbClr val="929498"/>
      </a:accent2>
      <a:accent3>
        <a:srgbClr val="FF8100"/>
      </a:accent3>
      <a:accent4>
        <a:srgbClr val="00A0DF"/>
      </a:accent4>
      <a:accent5>
        <a:srgbClr val="FFED00"/>
      </a:accent5>
      <a:accent6>
        <a:srgbClr val="B0D5EE"/>
      </a:accent6>
      <a:hlink>
        <a:srgbClr val="0563C1"/>
      </a:hlink>
      <a:folHlink>
        <a:srgbClr val="93959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lstStyle>
        <a:defPPr algn="r">
          <a:defRPr dirty="0"/>
        </a:defPPr>
      </a:lstStyle>
    </a:txDef>
  </a:objectDefaults>
  <a:extraClrSchemeLst/>
  <a:extLst>
    <a:ext uri="{05A4C25C-085E-4340-85A3-A5531E510DB2}">
      <thm15:themeFamily xmlns:thm15="http://schemas.microsoft.com/office/thememl/2012/main" name="190524_PPT_Plantilla.pptx" id="{B712AC72-307F-44BC-B5AF-D27AAE89F096}" vid="{02CFC8DD-0BEB-4623-A4B1-4AE1F18F7ECF}"/>
    </a:ext>
  </a:extLst>
</a:theme>
</file>

<file path=ppt/theme/theme3.xml><?xml version="1.0" encoding="utf-8"?>
<a:theme xmlns:a="http://schemas.openxmlformats.org/drawingml/2006/main" name="Contenido ">
  <a:themeElements>
    <a:clrScheme name="Diagnóstica Longwood">
      <a:dk1>
        <a:srgbClr val="FFFFFF"/>
      </a:dk1>
      <a:lt1>
        <a:srgbClr val="FFFFFF"/>
      </a:lt1>
      <a:dk2>
        <a:srgbClr val="00A1E0"/>
      </a:dk2>
      <a:lt2>
        <a:srgbClr val="003A70"/>
      </a:lt2>
      <a:accent1>
        <a:srgbClr val="41685B"/>
      </a:accent1>
      <a:accent2>
        <a:srgbClr val="18978B"/>
      </a:accent2>
      <a:accent3>
        <a:srgbClr val="FED16C"/>
      </a:accent3>
      <a:accent4>
        <a:srgbClr val="FEA961"/>
      </a:accent4>
      <a:accent5>
        <a:srgbClr val="E96852"/>
      </a:accent5>
      <a:accent6>
        <a:srgbClr val="6D295B"/>
      </a:accent6>
      <a:hlink>
        <a:srgbClr val="0563C1"/>
      </a:hlink>
      <a:folHlink>
        <a:srgbClr val="93959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0524_PPT_Plantilla.pptx" id="{B712AC72-307F-44BC-B5AF-D27AAE89F096}" vid="{02CFC8DD-0BEB-4623-A4B1-4AE1F18F7ECF}"/>
    </a:ext>
  </a:extLst>
</a:theme>
</file>

<file path=ppt/theme/theme4.xml><?xml version="1.0" encoding="utf-8"?>
<a:theme xmlns:a="http://schemas.openxmlformats.org/drawingml/2006/main" name="Contenido 3">
  <a:themeElements>
    <a:clrScheme name="Personalizados 16">
      <a:dk1>
        <a:srgbClr val="353535"/>
      </a:dk1>
      <a:lt1>
        <a:srgbClr val="FFFFFF"/>
      </a:lt1>
      <a:dk2>
        <a:srgbClr val="00A1E0"/>
      </a:dk2>
      <a:lt2>
        <a:srgbClr val="003A70"/>
      </a:lt2>
      <a:accent1>
        <a:srgbClr val="003A70"/>
      </a:accent1>
      <a:accent2>
        <a:srgbClr val="929498"/>
      </a:accent2>
      <a:accent3>
        <a:srgbClr val="FF8100"/>
      </a:accent3>
      <a:accent4>
        <a:srgbClr val="00A0DF"/>
      </a:accent4>
      <a:accent5>
        <a:srgbClr val="FFED00"/>
      </a:accent5>
      <a:accent6>
        <a:srgbClr val="B0D5EE"/>
      </a:accent6>
      <a:hlink>
        <a:srgbClr val="0563C1"/>
      </a:hlink>
      <a:folHlink>
        <a:srgbClr val="93959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lstStyle>
        <a:defPPr algn="r">
          <a:defRPr dirty="0"/>
        </a:defPPr>
      </a:lstStyle>
    </a:txDef>
  </a:objectDefaults>
  <a:extraClrSchemeLst/>
  <a:extLst>
    <a:ext uri="{05A4C25C-085E-4340-85A3-A5531E510DB2}">
      <thm15:themeFamily xmlns:thm15="http://schemas.microsoft.com/office/thememl/2012/main" name="190524_PPT_Plantilla.pptx" id="{B712AC72-307F-44BC-B5AF-D27AAE89F096}" vid="{02CFC8DD-0BEB-4623-A4B1-4AE1F18F7ECF}"/>
    </a:ext>
  </a:extLst>
</a:theme>
</file>

<file path=ppt/theme/theme5.xml><?xml version="1.0" encoding="utf-8"?>
<a:theme xmlns:a="http://schemas.openxmlformats.org/drawingml/2006/main" name="Claim">
  <a:themeElements>
    <a:clrScheme name="Personalizados 16">
      <a:dk1>
        <a:srgbClr val="353535"/>
      </a:dk1>
      <a:lt1>
        <a:srgbClr val="FFFFFF"/>
      </a:lt1>
      <a:dk2>
        <a:srgbClr val="00A1E0"/>
      </a:dk2>
      <a:lt2>
        <a:srgbClr val="003A70"/>
      </a:lt2>
      <a:accent1>
        <a:srgbClr val="003A70"/>
      </a:accent1>
      <a:accent2>
        <a:srgbClr val="929498"/>
      </a:accent2>
      <a:accent3>
        <a:srgbClr val="FF8100"/>
      </a:accent3>
      <a:accent4>
        <a:srgbClr val="00A0DF"/>
      </a:accent4>
      <a:accent5>
        <a:srgbClr val="FFED00"/>
      </a:accent5>
      <a:accent6>
        <a:srgbClr val="B0D5EE"/>
      </a:accent6>
      <a:hlink>
        <a:srgbClr val="0563C1"/>
      </a:hlink>
      <a:folHlink>
        <a:srgbClr val="93959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lstStyle>
        <a:defPPr algn="r">
          <a:defRPr dirty="0"/>
        </a:defPPr>
      </a:lstStyle>
    </a:txDef>
  </a:objectDefaults>
  <a:extraClrSchemeLst/>
  <a:extLst>
    <a:ext uri="{05A4C25C-085E-4340-85A3-A5531E510DB2}">
      <thm15:themeFamily xmlns:thm15="http://schemas.microsoft.com/office/thememl/2012/main" name="190524_PPT_Plantilla.pptx" id="{B712AC72-307F-44BC-B5AF-D27AAE89F096}" vid="{02CFC8DD-0BEB-4623-A4B1-4AE1F18F7ECF}"/>
    </a:ext>
  </a:extLst>
</a:theme>
</file>

<file path=ppt/theme/theme6.xml><?xml version="1.0" encoding="utf-8"?>
<a:theme xmlns:a="http://schemas.openxmlformats.org/drawingml/2006/main" name="2_Agradecimiento">
  <a:themeElements>
    <a:clrScheme name="Personalizados 16">
      <a:dk1>
        <a:srgbClr val="353535"/>
      </a:dk1>
      <a:lt1>
        <a:srgbClr val="FFFFFF"/>
      </a:lt1>
      <a:dk2>
        <a:srgbClr val="00A1E0"/>
      </a:dk2>
      <a:lt2>
        <a:srgbClr val="003A70"/>
      </a:lt2>
      <a:accent1>
        <a:srgbClr val="003A70"/>
      </a:accent1>
      <a:accent2>
        <a:srgbClr val="929498"/>
      </a:accent2>
      <a:accent3>
        <a:srgbClr val="FF8100"/>
      </a:accent3>
      <a:accent4>
        <a:srgbClr val="00A0DF"/>
      </a:accent4>
      <a:accent5>
        <a:srgbClr val="FFED00"/>
      </a:accent5>
      <a:accent6>
        <a:srgbClr val="B0D5EE"/>
      </a:accent6>
      <a:hlink>
        <a:srgbClr val="0563C1"/>
      </a:hlink>
      <a:folHlink>
        <a:srgbClr val="93959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lstStyle>
        <a:defPPr algn="r">
          <a:defRPr dirty="0"/>
        </a:defPPr>
      </a:lstStyle>
    </a:txDef>
  </a:objectDefaults>
  <a:extraClrSchemeLst/>
  <a:extLst>
    <a:ext uri="{05A4C25C-085E-4340-85A3-A5531E510DB2}">
      <thm15:themeFamily xmlns:thm15="http://schemas.microsoft.com/office/thememl/2012/main" name="190524_PPT_Plantilla.pptx" id="{B712AC72-307F-44BC-B5AF-D27AAE89F096}" vid="{02CFC8DD-0BEB-4623-A4B1-4AE1F18F7ECF}"/>
    </a:ext>
  </a:extLst>
</a:theme>
</file>

<file path=ppt/theme/theme7.xml><?xml version="1.0" encoding="utf-8"?>
<a:theme xmlns:a="http://schemas.openxmlformats.org/drawingml/2006/main" name="1_Agradecimiento">
  <a:themeElements>
    <a:clrScheme name="Personalizados 16">
      <a:dk1>
        <a:srgbClr val="353535"/>
      </a:dk1>
      <a:lt1>
        <a:srgbClr val="FFFFFF"/>
      </a:lt1>
      <a:dk2>
        <a:srgbClr val="00A1E0"/>
      </a:dk2>
      <a:lt2>
        <a:srgbClr val="003A70"/>
      </a:lt2>
      <a:accent1>
        <a:srgbClr val="003A70"/>
      </a:accent1>
      <a:accent2>
        <a:srgbClr val="929498"/>
      </a:accent2>
      <a:accent3>
        <a:srgbClr val="FF8100"/>
      </a:accent3>
      <a:accent4>
        <a:srgbClr val="00A0DF"/>
      </a:accent4>
      <a:accent5>
        <a:srgbClr val="FFED00"/>
      </a:accent5>
      <a:accent6>
        <a:srgbClr val="B0D5EE"/>
      </a:accent6>
      <a:hlink>
        <a:srgbClr val="0563C1"/>
      </a:hlink>
      <a:folHlink>
        <a:srgbClr val="93959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lstStyle>
        <a:defPPr algn="r">
          <a:defRPr dirty="0"/>
        </a:defPPr>
      </a:lstStyle>
    </a:txDef>
  </a:objectDefaults>
  <a:extraClrSchemeLst/>
  <a:extLst>
    <a:ext uri="{05A4C25C-085E-4340-85A3-A5531E510DB2}">
      <thm15:themeFamily xmlns:thm15="http://schemas.microsoft.com/office/thememl/2012/main" name="190524_PPT_Plantilla.pptx" id="{B712AC72-307F-44BC-B5AF-D27AAE89F096}" vid="{02CFC8DD-0BEB-4623-A4B1-4AE1F18F7ECF}"/>
    </a:ext>
  </a:extLst>
</a:theme>
</file>

<file path=ppt/theme/theme8.xml><?xml version="1.0" encoding="utf-8"?>
<a:theme xmlns:a="http://schemas.openxmlformats.org/drawingml/2006/main" name="1_Contenido ">
  <a:themeElements>
    <a:clrScheme name="Diagnóstica Longwood">
      <a:dk1>
        <a:srgbClr val="FFFFFF"/>
      </a:dk1>
      <a:lt1>
        <a:srgbClr val="FFFFFF"/>
      </a:lt1>
      <a:dk2>
        <a:srgbClr val="00A1E0"/>
      </a:dk2>
      <a:lt2>
        <a:srgbClr val="003A70"/>
      </a:lt2>
      <a:accent1>
        <a:srgbClr val="41685B"/>
      </a:accent1>
      <a:accent2>
        <a:srgbClr val="18978B"/>
      </a:accent2>
      <a:accent3>
        <a:srgbClr val="FED16C"/>
      </a:accent3>
      <a:accent4>
        <a:srgbClr val="FEA961"/>
      </a:accent4>
      <a:accent5>
        <a:srgbClr val="E96852"/>
      </a:accent5>
      <a:accent6>
        <a:srgbClr val="6D295B"/>
      </a:accent6>
      <a:hlink>
        <a:srgbClr val="0563C1"/>
      </a:hlink>
      <a:folHlink>
        <a:srgbClr val="93959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0524_PPT_Plantilla.pptx" id="{B712AC72-307F-44BC-B5AF-D27AAE89F096}" vid="{02CFC8DD-0BEB-4623-A4B1-4AE1F18F7ECF}"/>
    </a:ext>
  </a:ext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12062</TotalTime>
  <Words>2799</Words>
  <Application>Microsoft Office PowerPoint</Application>
  <PresentationFormat>Širokoúhlá obrazovka</PresentationFormat>
  <Paragraphs>455</Paragraphs>
  <Slides>56</Slides>
  <Notes>18</Notes>
  <HiddenSlides>0</HiddenSlides>
  <MMClips>0</MMClips>
  <ScaleCrop>false</ScaleCrop>
  <HeadingPairs>
    <vt:vector size="6" baseType="variant">
      <vt:variant>
        <vt:lpstr>Použitá písma</vt:lpstr>
      </vt:variant>
      <vt:variant>
        <vt:i4>14</vt:i4>
      </vt:variant>
      <vt:variant>
        <vt:lpstr>Motiv</vt:lpstr>
      </vt:variant>
      <vt:variant>
        <vt:i4>10</vt:i4>
      </vt:variant>
      <vt:variant>
        <vt:lpstr>Nadpisy snímků</vt:lpstr>
      </vt:variant>
      <vt:variant>
        <vt:i4>56</vt:i4>
      </vt:variant>
    </vt:vector>
  </HeadingPairs>
  <TitlesOfParts>
    <vt:vector size="80" baseType="lpstr">
      <vt:lpstr>Arial</vt:lpstr>
      <vt:lpstr>Calibri</vt:lpstr>
      <vt:lpstr>Calibri Light</vt:lpstr>
      <vt:lpstr>Century Gothic</vt:lpstr>
      <vt:lpstr>Courier New</vt:lpstr>
      <vt:lpstr>FontAwesome</vt:lpstr>
      <vt:lpstr>Playfair Display</vt:lpstr>
      <vt:lpstr>Playfair Display Bold Roman</vt:lpstr>
      <vt:lpstr>PLAYFAIR DISPLAY REGULAR ROMAN</vt:lpstr>
      <vt:lpstr>PLAYFAIR DISPLAY REGULAR ROMAN</vt:lpstr>
      <vt:lpstr>Raleway</vt:lpstr>
      <vt:lpstr>Raleway Light</vt:lpstr>
      <vt:lpstr>Segoe UI Light</vt:lpstr>
      <vt:lpstr>Wingdings</vt:lpstr>
      <vt:lpstr>Portada</vt:lpstr>
      <vt:lpstr>Índice</vt:lpstr>
      <vt:lpstr>Contenido </vt:lpstr>
      <vt:lpstr>Contenido 3</vt:lpstr>
      <vt:lpstr>Claim</vt:lpstr>
      <vt:lpstr>2_Agradecimiento</vt:lpstr>
      <vt:lpstr>1_Agradecimiento</vt:lpstr>
      <vt:lpstr>1_Contenido </vt:lpstr>
      <vt:lpstr>Tema de Office</vt:lpstr>
      <vt:lpstr>1_Portada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Kinská Barbora</cp:lastModifiedBy>
  <cp:revision>285</cp:revision>
  <dcterms:created xsi:type="dcterms:W3CDTF">2020-11-18T10:05:52Z</dcterms:created>
  <dcterms:modified xsi:type="dcterms:W3CDTF">2023-02-15T12:37:27Z</dcterms:modified>
</cp:coreProperties>
</file>